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349" r:id="rId5"/>
    <p:sldId id="328" r:id="rId6"/>
    <p:sldId id="329" r:id="rId7"/>
    <p:sldId id="330" r:id="rId8"/>
    <p:sldId id="350" r:id="rId9"/>
    <p:sldId id="331" r:id="rId10"/>
    <p:sldId id="332" r:id="rId11"/>
    <p:sldId id="333" r:id="rId12"/>
    <p:sldId id="334" r:id="rId13"/>
    <p:sldId id="351" r:id="rId14"/>
    <p:sldId id="352" r:id="rId15"/>
    <p:sldId id="335"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79C"/>
    <a:srgbClr val="E6E6E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E78AC7-90DD-451E-A891-B09885B9AD3E}" v="5" dt="2022-12-15T09:08:55.9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81" autoAdjust="0"/>
    <p:restoredTop sz="94660"/>
  </p:normalViewPr>
  <p:slideViewPr>
    <p:cSldViewPr snapToGrid="0" showGuides="1">
      <p:cViewPr varScale="1">
        <p:scale>
          <a:sx n="64" d="100"/>
          <a:sy n="64" d="100"/>
        </p:scale>
        <p:origin x="896"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intha Westerink" userId="8afea143-2072-4321-832c-d695a2a40b89" providerId="ADAL" clId="{E0E78AC7-90DD-451E-A891-B09885B9AD3E}"/>
    <pc:docChg chg="undo custSel addSld delSld modSld sldOrd">
      <pc:chgData name="Jacintha Westerink" userId="8afea143-2072-4321-832c-d695a2a40b89" providerId="ADAL" clId="{E0E78AC7-90DD-451E-A891-B09885B9AD3E}" dt="2022-12-15T09:13:46.497" v="1019" actId="20577"/>
      <pc:docMkLst>
        <pc:docMk/>
      </pc:docMkLst>
      <pc:sldChg chg="del">
        <pc:chgData name="Jacintha Westerink" userId="8afea143-2072-4321-832c-d695a2a40b89" providerId="ADAL" clId="{E0E78AC7-90DD-451E-A891-B09885B9AD3E}" dt="2022-12-15T08:13:03.102" v="15" actId="2696"/>
        <pc:sldMkLst>
          <pc:docMk/>
          <pc:sldMk cId="790693417" sldId="257"/>
        </pc:sldMkLst>
      </pc:sldChg>
      <pc:sldChg chg="del">
        <pc:chgData name="Jacintha Westerink" userId="8afea143-2072-4321-832c-d695a2a40b89" providerId="ADAL" clId="{E0E78AC7-90DD-451E-A891-B09885B9AD3E}" dt="2022-12-08T08:33:42.316" v="0" actId="47"/>
        <pc:sldMkLst>
          <pc:docMk/>
          <pc:sldMk cId="486396118" sldId="291"/>
        </pc:sldMkLst>
      </pc:sldChg>
      <pc:sldChg chg="del">
        <pc:chgData name="Jacintha Westerink" userId="8afea143-2072-4321-832c-d695a2a40b89" providerId="ADAL" clId="{E0E78AC7-90DD-451E-A891-B09885B9AD3E}" dt="2022-12-08T08:36:03.197" v="1" actId="47"/>
        <pc:sldMkLst>
          <pc:docMk/>
          <pc:sldMk cId="175944133" sldId="292"/>
        </pc:sldMkLst>
      </pc:sldChg>
      <pc:sldChg chg="del">
        <pc:chgData name="Jacintha Westerink" userId="8afea143-2072-4321-832c-d695a2a40b89" providerId="ADAL" clId="{E0E78AC7-90DD-451E-A891-B09885B9AD3E}" dt="2022-12-08T08:36:23.803" v="13" actId="47"/>
        <pc:sldMkLst>
          <pc:docMk/>
          <pc:sldMk cId="1502561783" sldId="293"/>
        </pc:sldMkLst>
      </pc:sldChg>
      <pc:sldChg chg="del">
        <pc:chgData name="Jacintha Westerink" userId="8afea143-2072-4321-832c-d695a2a40b89" providerId="ADAL" clId="{E0E78AC7-90DD-451E-A891-B09885B9AD3E}" dt="2022-12-08T08:36:25.881" v="14" actId="47"/>
        <pc:sldMkLst>
          <pc:docMk/>
          <pc:sldMk cId="904092557" sldId="294"/>
        </pc:sldMkLst>
      </pc:sldChg>
      <pc:sldChg chg="del">
        <pc:chgData name="Jacintha Westerink" userId="8afea143-2072-4321-832c-d695a2a40b89" providerId="ADAL" clId="{E0E78AC7-90DD-451E-A891-B09885B9AD3E}" dt="2022-12-08T08:33:42.316" v="0" actId="47"/>
        <pc:sldMkLst>
          <pc:docMk/>
          <pc:sldMk cId="2449785227" sldId="315"/>
        </pc:sldMkLst>
      </pc:sldChg>
      <pc:sldChg chg="del">
        <pc:chgData name="Jacintha Westerink" userId="8afea143-2072-4321-832c-d695a2a40b89" providerId="ADAL" clId="{E0E78AC7-90DD-451E-A891-B09885B9AD3E}" dt="2022-12-08T08:36:04.142" v="2" actId="47"/>
        <pc:sldMkLst>
          <pc:docMk/>
          <pc:sldMk cId="2294941635" sldId="316"/>
        </pc:sldMkLst>
      </pc:sldChg>
      <pc:sldChg chg="del">
        <pc:chgData name="Jacintha Westerink" userId="8afea143-2072-4321-832c-d695a2a40b89" providerId="ADAL" clId="{E0E78AC7-90DD-451E-A891-B09885B9AD3E}" dt="2022-12-08T08:36:04.471" v="3" actId="47"/>
        <pc:sldMkLst>
          <pc:docMk/>
          <pc:sldMk cId="3162289131" sldId="317"/>
        </pc:sldMkLst>
      </pc:sldChg>
      <pc:sldChg chg="del">
        <pc:chgData name="Jacintha Westerink" userId="8afea143-2072-4321-832c-d695a2a40b89" providerId="ADAL" clId="{E0E78AC7-90DD-451E-A891-B09885B9AD3E}" dt="2022-12-08T08:36:04.987" v="4" actId="47"/>
        <pc:sldMkLst>
          <pc:docMk/>
          <pc:sldMk cId="1655069995" sldId="318"/>
        </pc:sldMkLst>
      </pc:sldChg>
      <pc:sldChg chg="del">
        <pc:chgData name="Jacintha Westerink" userId="8afea143-2072-4321-832c-d695a2a40b89" providerId="ADAL" clId="{E0E78AC7-90DD-451E-A891-B09885B9AD3E}" dt="2022-12-08T08:36:05.407" v="5" actId="47"/>
        <pc:sldMkLst>
          <pc:docMk/>
          <pc:sldMk cId="2794048328" sldId="319"/>
        </pc:sldMkLst>
      </pc:sldChg>
      <pc:sldChg chg="del">
        <pc:chgData name="Jacintha Westerink" userId="8afea143-2072-4321-832c-d695a2a40b89" providerId="ADAL" clId="{E0E78AC7-90DD-451E-A891-B09885B9AD3E}" dt="2022-12-08T08:36:05.941" v="6" actId="47"/>
        <pc:sldMkLst>
          <pc:docMk/>
          <pc:sldMk cId="2363054930" sldId="320"/>
        </pc:sldMkLst>
      </pc:sldChg>
      <pc:sldChg chg="del">
        <pc:chgData name="Jacintha Westerink" userId="8afea143-2072-4321-832c-d695a2a40b89" providerId="ADAL" clId="{E0E78AC7-90DD-451E-A891-B09885B9AD3E}" dt="2022-12-08T08:33:42.316" v="0" actId="47"/>
        <pc:sldMkLst>
          <pc:docMk/>
          <pc:sldMk cId="1991240451" sldId="321"/>
        </pc:sldMkLst>
      </pc:sldChg>
      <pc:sldChg chg="del">
        <pc:chgData name="Jacintha Westerink" userId="8afea143-2072-4321-832c-d695a2a40b89" providerId="ADAL" clId="{E0E78AC7-90DD-451E-A891-B09885B9AD3E}" dt="2022-12-08T08:36:06.505" v="7" actId="47"/>
        <pc:sldMkLst>
          <pc:docMk/>
          <pc:sldMk cId="575459292" sldId="322"/>
        </pc:sldMkLst>
      </pc:sldChg>
      <pc:sldChg chg="del">
        <pc:chgData name="Jacintha Westerink" userId="8afea143-2072-4321-832c-d695a2a40b89" providerId="ADAL" clId="{E0E78AC7-90DD-451E-A891-B09885B9AD3E}" dt="2022-12-08T08:36:07.702" v="8" actId="47"/>
        <pc:sldMkLst>
          <pc:docMk/>
          <pc:sldMk cId="2620420865" sldId="323"/>
        </pc:sldMkLst>
      </pc:sldChg>
      <pc:sldChg chg="del">
        <pc:chgData name="Jacintha Westerink" userId="8afea143-2072-4321-832c-d695a2a40b89" providerId="ADAL" clId="{E0E78AC7-90DD-451E-A891-B09885B9AD3E}" dt="2022-12-08T08:36:08.625" v="9" actId="47"/>
        <pc:sldMkLst>
          <pc:docMk/>
          <pc:sldMk cId="2804615962" sldId="324"/>
        </pc:sldMkLst>
      </pc:sldChg>
      <pc:sldChg chg="del">
        <pc:chgData name="Jacintha Westerink" userId="8afea143-2072-4321-832c-d695a2a40b89" providerId="ADAL" clId="{E0E78AC7-90DD-451E-A891-B09885B9AD3E}" dt="2022-12-08T08:36:09.441" v="10" actId="47"/>
        <pc:sldMkLst>
          <pc:docMk/>
          <pc:sldMk cId="2631592725" sldId="325"/>
        </pc:sldMkLst>
      </pc:sldChg>
      <pc:sldChg chg="del">
        <pc:chgData name="Jacintha Westerink" userId="8afea143-2072-4321-832c-d695a2a40b89" providerId="ADAL" clId="{E0E78AC7-90DD-451E-A891-B09885B9AD3E}" dt="2022-12-08T08:36:10.453" v="11" actId="47"/>
        <pc:sldMkLst>
          <pc:docMk/>
          <pc:sldMk cId="3189189048" sldId="326"/>
        </pc:sldMkLst>
      </pc:sldChg>
      <pc:sldChg chg="del">
        <pc:chgData name="Jacintha Westerink" userId="8afea143-2072-4321-832c-d695a2a40b89" providerId="ADAL" clId="{E0E78AC7-90DD-451E-A891-B09885B9AD3E}" dt="2022-12-08T08:36:12.917" v="12" actId="47"/>
        <pc:sldMkLst>
          <pc:docMk/>
          <pc:sldMk cId="1393475643" sldId="327"/>
        </pc:sldMkLst>
      </pc:sldChg>
      <pc:sldChg chg="delSp modSp mod">
        <pc:chgData name="Jacintha Westerink" userId="8afea143-2072-4321-832c-d695a2a40b89" providerId="ADAL" clId="{E0E78AC7-90DD-451E-A891-B09885B9AD3E}" dt="2022-12-15T08:16:52.710" v="18" actId="1076"/>
        <pc:sldMkLst>
          <pc:docMk/>
          <pc:sldMk cId="1200039441" sldId="328"/>
        </pc:sldMkLst>
        <pc:spChg chg="mod">
          <ac:chgData name="Jacintha Westerink" userId="8afea143-2072-4321-832c-d695a2a40b89" providerId="ADAL" clId="{E0E78AC7-90DD-451E-A891-B09885B9AD3E}" dt="2022-12-15T08:16:52.710" v="18" actId="1076"/>
          <ac:spMkLst>
            <pc:docMk/>
            <pc:sldMk cId="1200039441" sldId="328"/>
            <ac:spMk id="2" creationId="{48FE03D7-B42A-479E-B10D-76FE053511DD}"/>
          </ac:spMkLst>
        </pc:spChg>
        <pc:spChg chg="del">
          <ac:chgData name="Jacintha Westerink" userId="8afea143-2072-4321-832c-d695a2a40b89" providerId="ADAL" clId="{E0E78AC7-90DD-451E-A891-B09885B9AD3E}" dt="2022-12-15T08:16:46.110" v="16" actId="478"/>
          <ac:spMkLst>
            <pc:docMk/>
            <pc:sldMk cId="1200039441" sldId="328"/>
            <ac:spMk id="4" creationId="{5CCBAF9F-099F-4DCD-9FE2-F92CA88FEAD9}"/>
          </ac:spMkLst>
        </pc:spChg>
        <pc:spChg chg="del">
          <ac:chgData name="Jacintha Westerink" userId="8afea143-2072-4321-832c-d695a2a40b89" providerId="ADAL" clId="{E0E78AC7-90DD-451E-A891-B09885B9AD3E}" dt="2022-12-15T08:16:47.431" v="17" actId="478"/>
          <ac:spMkLst>
            <pc:docMk/>
            <pc:sldMk cId="1200039441" sldId="328"/>
            <ac:spMk id="5" creationId="{DA93F70D-8FEB-4E45-AA35-B93DA5906FD1}"/>
          </ac:spMkLst>
        </pc:spChg>
      </pc:sldChg>
      <pc:sldChg chg="delSp modSp mod">
        <pc:chgData name="Jacintha Westerink" userId="8afea143-2072-4321-832c-d695a2a40b89" providerId="ADAL" clId="{E0E78AC7-90DD-451E-A891-B09885B9AD3E}" dt="2022-12-15T09:13:33.037" v="1013" actId="20577"/>
        <pc:sldMkLst>
          <pc:docMk/>
          <pc:sldMk cId="1187253189" sldId="329"/>
        </pc:sldMkLst>
        <pc:spChg chg="mod">
          <ac:chgData name="Jacintha Westerink" userId="8afea143-2072-4321-832c-d695a2a40b89" providerId="ADAL" clId="{E0E78AC7-90DD-451E-A891-B09885B9AD3E}" dt="2022-12-15T09:13:22.144" v="1007" actId="1076"/>
          <ac:spMkLst>
            <pc:docMk/>
            <pc:sldMk cId="1187253189" sldId="329"/>
            <ac:spMk id="2" creationId="{7AD31834-09AA-4656-9F86-84BB7C0BFE57}"/>
          </ac:spMkLst>
        </pc:spChg>
        <pc:spChg chg="mod">
          <ac:chgData name="Jacintha Westerink" userId="8afea143-2072-4321-832c-d695a2a40b89" providerId="ADAL" clId="{E0E78AC7-90DD-451E-A891-B09885B9AD3E}" dt="2022-12-15T09:13:33.037" v="1013" actId="20577"/>
          <ac:spMkLst>
            <pc:docMk/>
            <pc:sldMk cId="1187253189" sldId="329"/>
            <ac:spMk id="3" creationId="{A1A26117-FF6A-413F-A2FB-7316933E3DB0}"/>
          </ac:spMkLst>
        </pc:spChg>
        <pc:spChg chg="del mod">
          <ac:chgData name="Jacintha Westerink" userId="8afea143-2072-4321-832c-d695a2a40b89" providerId="ADAL" clId="{E0E78AC7-90DD-451E-A891-B09885B9AD3E}" dt="2022-12-15T08:18:18.621" v="34" actId="478"/>
          <ac:spMkLst>
            <pc:docMk/>
            <pc:sldMk cId="1187253189" sldId="329"/>
            <ac:spMk id="5" creationId="{0CAE4DDF-B847-4182-8E3A-CF76FF5F7880}"/>
          </ac:spMkLst>
        </pc:spChg>
        <pc:spChg chg="del">
          <ac:chgData name="Jacintha Westerink" userId="8afea143-2072-4321-832c-d695a2a40b89" providerId="ADAL" clId="{E0E78AC7-90DD-451E-A891-B09885B9AD3E}" dt="2022-12-15T08:18:19.815" v="35" actId="478"/>
          <ac:spMkLst>
            <pc:docMk/>
            <pc:sldMk cId="1187253189" sldId="329"/>
            <ac:spMk id="6" creationId="{1EF30F22-C32A-4CB2-B28A-D1ADD6BA957F}"/>
          </ac:spMkLst>
        </pc:spChg>
      </pc:sldChg>
      <pc:sldChg chg="delSp modSp mod setBg">
        <pc:chgData name="Jacintha Westerink" userId="8afea143-2072-4321-832c-d695a2a40b89" providerId="ADAL" clId="{E0E78AC7-90DD-451E-A891-B09885B9AD3E}" dt="2022-12-15T08:57:41.044" v="655" actId="13926"/>
        <pc:sldMkLst>
          <pc:docMk/>
          <pc:sldMk cId="2917613617" sldId="330"/>
        </pc:sldMkLst>
        <pc:spChg chg="mod">
          <ac:chgData name="Jacintha Westerink" userId="8afea143-2072-4321-832c-d695a2a40b89" providerId="ADAL" clId="{E0E78AC7-90DD-451E-A891-B09885B9AD3E}" dt="2022-12-15T08:54:44.849" v="496" actId="6549"/>
          <ac:spMkLst>
            <pc:docMk/>
            <pc:sldMk cId="2917613617" sldId="330"/>
            <ac:spMk id="2" creationId="{1457D555-BC95-43F2-94EC-CF30B7949E3D}"/>
          </ac:spMkLst>
        </pc:spChg>
        <pc:spChg chg="mod">
          <ac:chgData name="Jacintha Westerink" userId="8afea143-2072-4321-832c-d695a2a40b89" providerId="ADAL" clId="{E0E78AC7-90DD-451E-A891-B09885B9AD3E}" dt="2022-12-15T08:57:41.044" v="655" actId="13926"/>
          <ac:spMkLst>
            <pc:docMk/>
            <pc:sldMk cId="2917613617" sldId="330"/>
            <ac:spMk id="3" creationId="{0049C092-3A0E-4C20-AA5A-017F22423303}"/>
          </ac:spMkLst>
        </pc:spChg>
        <pc:spChg chg="del">
          <ac:chgData name="Jacintha Westerink" userId="8afea143-2072-4321-832c-d695a2a40b89" providerId="ADAL" clId="{E0E78AC7-90DD-451E-A891-B09885B9AD3E}" dt="2022-12-15T08:21:29.266" v="70" actId="478"/>
          <ac:spMkLst>
            <pc:docMk/>
            <pc:sldMk cId="2917613617" sldId="330"/>
            <ac:spMk id="5" creationId="{947372AC-2F21-441B-8D5F-B83EF229701D}"/>
          </ac:spMkLst>
        </pc:spChg>
        <pc:spChg chg="del">
          <ac:chgData name="Jacintha Westerink" userId="8afea143-2072-4321-832c-d695a2a40b89" providerId="ADAL" clId="{E0E78AC7-90DD-451E-A891-B09885B9AD3E}" dt="2022-12-15T08:21:30.728" v="71" actId="478"/>
          <ac:spMkLst>
            <pc:docMk/>
            <pc:sldMk cId="2917613617" sldId="330"/>
            <ac:spMk id="6" creationId="{4CD43995-6850-4317-85F0-B07866F875E6}"/>
          </ac:spMkLst>
        </pc:spChg>
      </pc:sldChg>
      <pc:sldChg chg="delSp modSp mod">
        <pc:chgData name="Jacintha Westerink" userId="8afea143-2072-4321-832c-d695a2a40b89" providerId="ADAL" clId="{E0E78AC7-90DD-451E-A891-B09885B9AD3E}" dt="2022-12-15T08:59:53.164" v="745" actId="478"/>
        <pc:sldMkLst>
          <pc:docMk/>
          <pc:sldMk cId="1018604456" sldId="331"/>
        </pc:sldMkLst>
        <pc:spChg chg="mod">
          <ac:chgData name="Jacintha Westerink" userId="8afea143-2072-4321-832c-d695a2a40b89" providerId="ADAL" clId="{E0E78AC7-90DD-451E-A891-B09885B9AD3E}" dt="2022-12-15T08:26:46.411" v="268" actId="14100"/>
          <ac:spMkLst>
            <pc:docMk/>
            <pc:sldMk cId="1018604456" sldId="331"/>
            <ac:spMk id="2" creationId="{43B94436-7D20-4596-9591-86B06ABC98E9}"/>
          </ac:spMkLst>
        </pc:spChg>
        <pc:spChg chg="mod">
          <ac:chgData name="Jacintha Westerink" userId="8afea143-2072-4321-832c-d695a2a40b89" providerId="ADAL" clId="{E0E78AC7-90DD-451E-A891-B09885B9AD3E}" dt="2022-12-15T08:27:04.992" v="271" actId="14100"/>
          <ac:spMkLst>
            <pc:docMk/>
            <pc:sldMk cId="1018604456" sldId="331"/>
            <ac:spMk id="3" creationId="{E36D2A70-175A-4B59-8D4B-2183A9D829F5}"/>
          </ac:spMkLst>
        </pc:spChg>
        <pc:spChg chg="del mod">
          <ac:chgData name="Jacintha Westerink" userId="8afea143-2072-4321-832c-d695a2a40b89" providerId="ADAL" clId="{E0E78AC7-90DD-451E-A891-B09885B9AD3E}" dt="2022-12-15T08:59:53.164" v="745" actId="478"/>
          <ac:spMkLst>
            <pc:docMk/>
            <pc:sldMk cId="1018604456" sldId="331"/>
            <ac:spMk id="6" creationId="{80A65DF9-6C4B-48FF-ACF7-6EA7F985620B}"/>
          </ac:spMkLst>
        </pc:spChg>
      </pc:sldChg>
      <pc:sldChg chg="delSp modSp mod">
        <pc:chgData name="Jacintha Westerink" userId="8afea143-2072-4321-832c-d695a2a40b89" providerId="ADAL" clId="{E0E78AC7-90DD-451E-A891-B09885B9AD3E}" dt="2022-12-15T08:59:47.609" v="744" actId="478"/>
        <pc:sldMkLst>
          <pc:docMk/>
          <pc:sldMk cId="3083006391" sldId="332"/>
        </pc:sldMkLst>
        <pc:spChg chg="mod">
          <ac:chgData name="Jacintha Westerink" userId="8afea143-2072-4321-832c-d695a2a40b89" providerId="ADAL" clId="{E0E78AC7-90DD-451E-A891-B09885B9AD3E}" dt="2022-12-15T08:33:52.704" v="292" actId="1076"/>
          <ac:spMkLst>
            <pc:docMk/>
            <pc:sldMk cId="3083006391" sldId="332"/>
            <ac:spMk id="2" creationId="{7FA88D31-E1CE-42E9-A0C2-BBC2A2A4E2BD}"/>
          </ac:spMkLst>
        </pc:spChg>
        <pc:spChg chg="mod">
          <ac:chgData name="Jacintha Westerink" userId="8afea143-2072-4321-832c-d695a2a40b89" providerId="ADAL" clId="{E0E78AC7-90DD-451E-A891-B09885B9AD3E}" dt="2022-12-15T08:51:42.092" v="457" actId="20577"/>
          <ac:spMkLst>
            <pc:docMk/>
            <pc:sldMk cId="3083006391" sldId="332"/>
            <ac:spMk id="3" creationId="{64AD2315-1CEE-475A-9CC5-16D1AC68C5B5}"/>
          </ac:spMkLst>
        </pc:spChg>
        <pc:spChg chg="del">
          <ac:chgData name="Jacintha Westerink" userId="8afea143-2072-4321-832c-d695a2a40b89" providerId="ADAL" clId="{E0E78AC7-90DD-451E-A891-B09885B9AD3E}" dt="2022-12-15T08:59:47.609" v="744" actId="478"/>
          <ac:spMkLst>
            <pc:docMk/>
            <pc:sldMk cId="3083006391" sldId="332"/>
            <ac:spMk id="6" creationId="{76E728FB-01E9-4EFB-B9B9-83BFAFFF7833}"/>
          </ac:spMkLst>
        </pc:spChg>
      </pc:sldChg>
      <pc:sldChg chg="delSp modSp mod">
        <pc:chgData name="Jacintha Westerink" userId="8afea143-2072-4321-832c-d695a2a40b89" providerId="ADAL" clId="{E0E78AC7-90DD-451E-A891-B09885B9AD3E}" dt="2022-12-15T08:49:24.363" v="435" actId="1076"/>
        <pc:sldMkLst>
          <pc:docMk/>
          <pc:sldMk cId="3933990852" sldId="333"/>
        </pc:sldMkLst>
        <pc:spChg chg="mod">
          <ac:chgData name="Jacintha Westerink" userId="8afea143-2072-4321-832c-d695a2a40b89" providerId="ADAL" clId="{E0E78AC7-90DD-451E-A891-B09885B9AD3E}" dt="2022-12-15T08:44:03.562" v="380" actId="1076"/>
          <ac:spMkLst>
            <pc:docMk/>
            <pc:sldMk cId="3933990852" sldId="333"/>
            <ac:spMk id="2" creationId="{7B283E29-0ECF-45CA-A28E-D88872BF6F3E}"/>
          </ac:spMkLst>
        </pc:spChg>
        <pc:spChg chg="mod">
          <ac:chgData name="Jacintha Westerink" userId="8afea143-2072-4321-832c-d695a2a40b89" providerId="ADAL" clId="{E0E78AC7-90DD-451E-A891-B09885B9AD3E}" dt="2022-12-15T08:49:24.363" v="435" actId="1076"/>
          <ac:spMkLst>
            <pc:docMk/>
            <pc:sldMk cId="3933990852" sldId="333"/>
            <ac:spMk id="3" creationId="{E0420986-62C9-4F03-8D68-8C8160072936}"/>
          </ac:spMkLst>
        </pc:spChg>
        <pc:spChg chg="del">
          <ac:chgData name="Jacintha Westerink" userId="8afea143-2072-4321-832c-d695a2a40b89" providerId="ADAL" clId="{E0E78AC7-90DD-451E-A891-B09885B9AD3E}" dt="2022-12-15T08:43:33.639" v="379" actId="478"/>
          <ac:spMkLst>
            <pc:docMk/>
            <pc:sldMk cId="3933990852" sldId="333"/>
            <ac:spMk id="6" creationId="{4184B67C-1FB7-4045-B3E4-943ED80308C0}"/>
          </ac:spMkLst>
        </pc:spChg>
      </pc:sldChg>
      <pc:sldChg chg="delSp modSp mod">
        <pc:chgData name="Jacintha Westerink" userId="8afea143-2072-4321-832c-d695a2a40b89" providerId="ADAL" clId="{E0E78AC7-90DD-451E-A891-B09885B9AD3E}" dt="2022-12-15T08:51:54.505" v="458" actId="478"/>
        <pc:sldMkLst>
          <pc:docMk/>
          <pc:sldMk cId="2064392017" sldId="334"/>
        </pc:sldMkLst>
        <pc:spChg chg="mod">
          <ac:chgData name="Jacintha Westerink" userId="8afea143-2072-4321-832c-d695a2a40b89" providerId="ADAL" clId="{E0E78AC7-90DD-451E-A891-B09885B9AD3E}" dt="2022-12-15T08:49:31.715" v="436" actId="14100"/>
          <ac:spMkLst>
            <pc:docMk/>
            <pc:sldMk cId="2064392017" sldId="334"/>
            <ac:spMk id="2" creationId="{28E50400-CF16-4CB6-9810-941FD6C9FB22}"/>
          </ac:spMkLst>
        </pc:spChg>
        <pc:spChg chg="mod">
          <ac:chgData name="Jacintha Westerink" userId="8afea143-2072-4321-832c-d695a2a40b89" providerId="ADAL" clId="{E0E78AC7-90DD-451E-A891-B09885B9AD3E}" dt="2022-12-15T08:51:13.288" v="446" actId="115"/>
          <ac:spMkLst>
            <pc:docMk/>
            <pc:sldMk cId="2064392017" sldId="334"/>
            <ac:spMk id="3" creationId="{95801A8C-B2C0-48B0-9929-CD46243EC0A1}"/>
          </ac:spMkLst>
        </pc:spChg>
        <pc:spChg chg="del">
          <ac:chgData name="Jacintha Westerink" userId="8afea143-2072-4321-832c-d695a2a40b89" providerId="ADAL" clId="{E0E78AC7-90DD-451E-A891-B09885B9AD3E}" dt="2022-12-15T08:51:54.505" v="458" actId="478"/>
          <ac:spMkLst>
            <pc:docMk/>
            <pc:sldMk cId="2064392017" sldId="334"/>
            <ac:spMk id="6" creationId="{85B05792-D241-4C31-AB9A-FD62F574EFEB}"/>
          </ac:spMkLst>
        </pc:spChg>
      </pc:sldChg>
      <pc:sldChg chg="delSp modSp mod setBg">
        <pc:chgData name="Jacintha Westerink" userId="8afea143-2072-4321-832c-d695a2a40b89" providerId="ADAL" clId="{E0E78AC7-90DD-451E-A891-B09885B9AD3E}" dt="2022-12-15T09:13:46.497" v="1019" actId="20577"/>
        <pc:sldMkLst>
          <pc:docMk/>
          <pc:sldMk cId="1758601482" sldId="335"/>
        </pc:sldMkLst>
        <pc:spChg chg="mod">
          <ac:chgData name="Jacintha Westerink" userId="8afea143-2072-4321-832c-d695a2a40b89" providerId="ADAL" clId="{E0E78AC7-90DD-451E-A891-B09885B9AD3E}" dt="2022-12-15T08:52:50.342" v="466" actId="1076"/>
          <ac:spMkLst>
            <pc:docMk/>
            <pc:sldMk cId="1758601482" sldId="335"/>
            <ac:spMk id="2" creationId="{6C714188-BE34-4471-A554-A926BA292BC4}"/>
          </ac:spMkLst>
        </pc:spChg>
        <pc:spChg chg="mod">
          <ac:chgData name="Jacintha Westerink" userId="8afea143-2072-4321-832c-d695a2a40b89" providerId="ADAL" clId="{E0E78AC7-90DD-451E-A891-B09885B9AD3E}" dt="2022-12-15T09:13:46.497" v="1019" actId="20577"/>
          <ac:spMkLst>
            <pc:docMk/>
            <pc:sldMk cId="1758601482" sldId="335"/>
            <ac:spMk id="3" creationId="{CEAC0C8B-97DA-422D-A12A-0D808CEA77AA}"/>
          </ac:spMkLst>
        </pc:spChg>
        <pc:spChg chg="del mod">
          <ac:chgData name="Jacintha Westerink" userId="8afea143-2072-4321-832c-d695a2a40b89" providerId="ADAL" clId="{E0E78AC7-90DD-451E-A891-B09885B9AD3E}" dt="2022-12-15T08:52:56.200" v="468" actId="478"/>
          <ac:spMkLst>
            <pc:docMk/>
            <pc:sldMk cId="1758601482" sldId="335"/>
            <ac:spMk id="6" creationId="{75957C78-09DD-4594-9B9F-7348D2783214}"/>
          </ac:spMkLst>
        </pc:spChg>
      </pc:sldChg>
      <pc:sldChg chg="del">
        <pc:chgData name="Jacintha Westerink" userId="8afea143-2072-4321-832c-d695a2a40b89" providerId="ADAL" clId="{E0E78AC7-90DD-451E-A891-B09885B9AD3E}" dt="2022-12-08T08:33:42.316" v="0" actId="47"/>
        <pc:sldMkLst>
          <pc:docMk/>
          <pc:sldMk cId="1318328011" sldId="336"/>
        </pc:sldMkLst>
      </pc:sldChg>
      <pc:sldChg chg="modSp add mod">
        <pc:chgData name="Jacintha Westerink" userId="8afea143-2072-4321-832c-d695a2a40b89" providerId="ADAL" clId="{E0E78AC7-90DD-451E-A891-B09885B9AD3E}" dt="2022-12-15T08:55:32.219" v="567" actId="1076"/>
        <pc:sldMkLst>
          <pc:docMk/>
          <pc:sldMk cId="2956583658" sldId="350"/>
        </pc:sldMkLst>
        <pc:spChg chg="mod">
          <ac:chgData name="Jacintha Westerink" userId="8afea143-2072-4321-832c-d695a2a40b89" providerId="ADAL" clId="{E0E78AC7-90DD-451E-A891-B09885B9AD3E}" dt="2022-12-15T08:55:32.219" v="567" actId="1076"/>
          <ac:spMkLst>
            <pc:docMk/>
            <pc:sldMk cId="2956583658" sldId="350"/>
            <ac:spMk id="2" creationId="{1457D555-BC95-43F2-94EC-CF30B7949E3D}"/>
          </ac:spMkLst>
        </pc:spChg>
        <pc:spChg chg="mod">
          <ac:chgData name="Jacintha Westerink" userId="8afea143-2072-4321-832c-d695a2a40b89" providerId="ADAL" clId="{E0E78AC7-90DD-451E-A891-B09885B9AD3E}" dt="2022-12-15T08:55:24.248" v="566" actId="1076"/>
          <ac:spMkLst>
            <pc:docMk/>
            <pc:sldMk cId="2956583658" sldId="350"/>
            <ac:spMk id="3" creationId="{0049C092-3A0E-4C20-AA5A-017F22423303}"/>
          </ac:spMkLst>
        </pc:spChg>
      </pc:sldChg>
      <pc:sldChg chg="addSp delSp modSp new mod ord">
        <pc:chgData name="Jacintha Westerink" userId="8afea143-2072-4321-832c-d695a2a40b89" providerId="ADAL" clId="{E0E78AC7-90DD-451E-A891-B09885B9AD3E}" dt="2022-12-15T08:50:49.001" v="443"/>
        <pc:sldMkLst>
          <pc:docMk/>
          <pc:sldMk cId="3705409137" sldId="351"/>
        </pc:sldMkLst>
        <pc:spChg chg="mod">
          <ac:chgData name="Jacintha Westerink" userId="8afea143-2072-4321-832c-d695a2a40b89" providerId="ADAL" clId="{E0E78AC7-90DD-451E-A891-B09885B9AD3E}" dt="2022-12-15T08:36:10.073" v="318" actId="1076"/>
          <ac:spMkLst>
            <pc:docMk/>
            <pc:sldMk cId="3705409137" sldId="351"/>
            <ac:spMk id="2" creationId="{4FE57F46-7C40-0914-2729-9CCAA0B98B30}"/>
          </ac:spMkLst>
        </pc:spChg>
        <pc:spChg chg="del">
          <ac:chgData name="Jacintha Westerink" userId="8afea143-2072-4321-832c-d695a2a40b89" providerId="ADAL" clId="{E0E78AC7-90DD-451E-A891-B09885B9AD3E}" dt="2022-12-15T08:35:29.072" v="298" actId="22"/>
          <ac:spMkLst>
            <pc:docMk/>
            <pc:sldMk cId="3705409137" sldId="351"/>
            <ac:spMk id="3" creationId="{BB402058-AA09-A6B7-9FCA-D47661B76B66}"/>
          </ac:spMkLst>
        </pc:spChg>
        <pc:spChg chg="del">
          <ac:chgData name="Jacintha Westerink" userId="8afea143-2072-4321-832c-d695a2a40b89" providerId="ADAL" clId="{E0E78AC7-90DD-451E-A891-B09885B9AD3E}" dt="2022-12-15T08:37:40.621" v="359" actId="478"/>
          <ac:spMkLst>
            <pc:docMk/>
            <pc:sldMk cId="3705409137" sldId="351"/>
            <ac:spMk id="5" creationId="{03DDD3C9-0647-0C31-9C3F-9959971628BC}"/>
          </ac:spMkLst>
        </pc:spChg>
        <pc:spChg chg="del mod">
          <ac:chgData name="Jacintha Westerink" userId="8afea143-2072-4321-832c-d695a2a40b89" providerId="ADAL" clId="{E0E78AC7-90DD-451E-A891-B09885B9AD3E}" dt="2022-12-15T08:37:44.836" v="361" actId="478"/>
          <ac:spMkLst>
            <pc:docMk/>
            <pc:sldMk cId="3705409137" sldId="351"/>
            <ac:spMk id="6" creationId="{43CCD826-1486-595D-2F1F-34EB72F2B1B1}"/>
          </ac:spMkLst>
        </pc:spChg>
        <pc:spChg chg="add mod">
          <ac:chgData name="Jacintha Westerink" userId="8afea143-2072-4321-832c-d695a2a40b89" providerId="ADAL" clId="{E0E78AC7-90DD-451E-A891-B09885B9AD3E}" dt="2022-12-15T08:37:32.823" v="358" actId="14100"/>
          <ac:spMkLst>
            <pc:docMk/>
            <pc:sldMk cId="3705409137" sldId="351"/>
            <ac:spMk id="10" creationId="{97655646-DFEF-7D68-60BC-CCC9C0849E63}"/>
          </ac:spMkLst>
        </pc:spChg>
        <pc:spChg chg="add mod">
          <ac:chgData name="Jacintha Westerink" userId="8afea143-2072-4321-832c-d695a2a40b89" providerId="ADAL" clId="{E0E78AC7-90DD-451E-A891-B09885B9AD3E}" dt="2022-12-15T08:41:57.084" v="367" actId="14100"/>
          <ac:spMkLst>
            <pc:docMk/>
            <pc:sldMk cId="3705409137" sldId="351"/>
            <ac:spMk id="14" creationId="{A1B6736C-2811-E934-8340-F04B5F8D82AD}"/>
          </ac:spMkLst>
        </pc:spChg>
        <pc:picChg chg="add mod ord">
          <ac:chgData name="Jacintha Westerink" userId="8afea143-2072-4321-832c-d695a2a40b89" providerId="ADAL" clId="{E0E78AC7-90DD-451E-A891-B09885B9AD3E}" dt="2022-12-15T08:36:07.015" v="317" actId="1076"/>
          <ac:picMkLst>
            <pc:docMk/>
            <pc:sldMk cId="3705409137" sldId="351"/>
            <ac:picMk id="8" creationId="{D6455A5E-D997-BE89-1DAD-A1B883CB6CB9}"/>
          </ac:picMkLst>
        </pc:picChg>
        <pc:picChg chg="add mod">
          <ac:chgData name="Jacintha Westerink" userId="8afea143-2072-4321-832c-d695a2a40b89" providerId="ADAL" clId="{E0E78AC7-90DD-451E-A891-B09885B9AD3E}" dt="2022-12-15T08:41:28.623" v="364" actId="14100"/>
          <ac:picMkLst>
            <pc:docMk/>
            <pc:sldMk cId="3705409137" sldId="351"/>
            <ac:picMk id="12" creationId="{E842EEFF-6858-DF08-6A0B-F968AD1B1006}"/>
          </ac:picMkLst>
        </pc:picChg>
      </pc:sldChg>
      <pc:sldChg chg="delSp modSp new mod">
        <pc:chgData name="Jacintha Westerink" userId="8afea143-2072-4321-832c-d695a2a40b89" providerId="ADAL" clId="{E0E78AC7-90DD-451E-A891-B09885B9AD3E}" dt="2022-12-15T09:07:59.830" v="948" actId="14100"/>
        <pc:sldMkLst>
          <pc:docMk/>
          <pc:sldMk cId="490388329" sldId="352"/>
        </pc:sldMkLst>
        <pc:spChg chg="mod">
          <ac:chgData name="Jacintha Westerink" userId="8afea143-2072-4321-832c-d695a2a40b89" providerId="ADAL" clId="{E0E78AC7-90DD-451E-A891-B09885B9AD3E}" dt="2022-12-15T09:07:50.164" v="946" actId="1076"/>
          <ac:spMkLst>
            <pc:docMk/>
            <pc:sldMk cId="490388329" sldId="352"/>
            <ac:spMk id="2" creationId="{3D2EAD75-78CD-BD80-D75F-C070C911224F}"/>
          </ac:spMkLst>
        </pc:spChg>
        <pc:spChg chg="mod">
          <ac:chgData name="Jacintha Westerink" userId="8afea143-2072-4321-832c-d695a2a40b89" providerId="ADAL" clId="{E0E78AC7-90DD-451E-A891-B09885B9AD3E}" dt="2022-12-15T09:07:59.830" v="948" actId="14100"/>
          <ac:spMkLst>
            <pc:docMk/>
            <pc:sldMk cId="490388329" sldId="352"/>
            <ac:spMk id="3" creationId="{FCBE15C8-AF97-C318-9F28-E4C1D46B6E0D}"/>
          </ac:spMkLst>
        </pc:spChg>
        <pc:spChg chg="del">
          <ac:chgData name="Jacintha Westerink" userId="8afea143-2072-4321-832c-d695a2a40b89" providerId="ADAL" clId="{E0E78AC7-90DD-451E-A891-B09885B9AD3E}" dt="2022-12-15T09:02:09.003" v="760" actId="478"/>
          <ac:spMkLst>
            <pc:docMk/>
            <pc:sldMk cId="490388329" sldId="352"/>
            <ac:spMk id="5" creationId="{087E5C4A-8D68-5496-2E82-285704CC0909}"/>
          </ac:spMkLst>
        </pc:spChg>
        <pc:spChg chg="del">
          <ac:chgData name="Jacintha Westerink" userId="8afea143-2072-4321-832c-d695a2a40b89" providerId="ADAL" clId="{E0E78AC7-90DD-451E-A891-B09885B9AD3E}" dt="2022-12-15T09:02:11.649" v="761" actId="478"/>
          <ac:spMkLst>
            <pc:docMk/>
            <pc:sldMk cId="490388329" sldId="352"/>
            <ac:spMk id="6" creationId="{E122A2D2-CF96-7C0C-2118-345E5A837A8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8397CF-E02E-4903-A055-890F16227311}" type="datetimeFigureOut">
              <a:rPr lang="en-GB" smtClean="0"/>
              <a:t>15/12/2022</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9AB66-6B1B-4D33-8EC2-D94AB424B261}" type="slidenum">
              <a:rPr lang="en-GB" smtClean="0"/>
              <a:t>‹nr.›</a:t>
            </a:fld>
            <a:endParaRPr lang="en-GB"/>
          </a:p>
        </p:txBody>
      </p:sp>
    </p:spTree>
    <p:extLst>
      <p:ext uri="{BB962C8B-B14F-4D97-AF65-F5344CB8AC3E}">
        <p14:creationId xmlns:p14="http://schemas.microsoft.com/office/powerpoint/2010/main" val="1168210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pic>
        <p:nvPicPr>
          <p:cNvPr id="7" name="Afbeelding 6" descr="Afbeelding met persoon, menigte&#10;&#10;Automatisch gegenereerde beschrijving">
            <a:extLst>
              <a:ext uri="{FF2B5EF4-FFF2-40B4-BE49-F238E27FC236}">
                <a16:creationId xmlns:a16="http://schemas.microsoft.com/office/drawing/2014/main" id="{D61A5846-9542-4568-9DFE-94882DCA624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873911"/>
            <a:ext cx="8676000" cy="1612489"/>
          </a:xfrm>
        </p:spPr>
        <p:txBody>
          <a:bodyPr anchor="b">
            <a:spAutoFit/>
          </a:bodyPr>
          <a:lstStyle>
            <a:lvl1pPr algn="l">
              <a:lnSpc>
                <a:spcPct val="85000"/>
              </a:lnSpc>
              <a:defRPr sz="6000" spc="-120" baseline="0">
                <a:solidFill>
                  <a:schemeClr val="accent1"/>
                </a:solidFill>
              </a:defRPr>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00BEC53-6C66-491A-8262-6C9644C07152}" type="datetime1">
              <a:rPr lang="nl-NL" noProof="0" smtClean="0"/>
              <a:t>15-12-2022</a:t>
            </a:fld>
            <a:endParaRPr lang="nl-NL" noProof="0"/>
          </a:p>
        </p:txBody>
      </p:sp>
      <p:grpSp>
        <p:nvGrpSpPr>
          <p:cNvPr id="8" name="Logo">
            <a:extLst>
              <a:ext uri="{FF2B5EF4-FFF2-40B4-BE49-F238E27FC236}">
                <a16:creationId xmlns:a16="http://schemas.microsoft.com/office/drawing/2014/main" id="{4453D30A-766F-4B73-9465-D7700EE84C99}"/>
              </a:ext>
            </a:extLst>
          </p:cNvPr>
          <p:cNvGrpSpPr>
            <a:grpSpLocks noChangeAspect="1"/>
          </p:cNvGrpSpPr>
          <p:nvPr userDrawn="1"/>
        </p:nvGrpSpPr>
        <p:grpSpPr>
          <a:xfrm>
            <a:off x="9056685" y="5896036"/>
            <a:ext cx="2750453" cy="571690"/>
            <a:chOff x="4033837" y="3000375"/>
            <a:chExt cx="2429593" cy="504996"/>
          </a:xfrm>
          <a:solidFill>
            <a:schemeClr val="accent1"/>
          </a:solidFill>
        </p:grpSpPr>
        <p:sp>
          <p:nvSpPr>
            <p:cNvPr id="9" name="Vrije vorm: vorm 8">
              <a:extLst>
                <a:ext uri="{FF2B5EF4-FFF2-40B4-BE49-F238E27FC236}">
                  <a16:creationId xmlns:a16="http://schemas.microsoft.com/office/drawing/2014/main" id="{436F56CC-3885-4BCC-A432-999DFDC6D00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1" name="Vrije vorm: vorm 10">
              <a:extLst>
                <a:ext uri="{FF2B5EF4-FFF2-40B4-BE49-F238E27FC236}">
                  <a16:creationId xmlns:a16="http://schemas.microsoft.com/office/drawing/2014/main" id="{B3BE0048-A137-4E71-A84E-BD4A3502F31B}"/>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B441755C-CFDF-4A02-8626-E1436024DEE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96659DC1-3EF9-4EBA-8591-714C27862E7A}"/>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0BF3F3A-7F1F-4D0B-AC01-A9874DE5180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5F03D626-4673-4183-9AA6-4B8AE4CA1244}"/>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AFAA3318-A295-4B7D-9844-674A26EA5CD4}"/>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Tree>
    <p:extLst>
      <p:ext uri="{BB962C8B-B14F-4D97-AF65-F5344CB8AC3E}">
        <p14:creationId xmlns:p14="http://schemas.microsoft.com/office/powerpoint/2010/main" val="217698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0F00BBB-AA3D-402D-A179-A9C017A3453D}"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tx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tx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21" name="Logo">
            <a:extLst>
              <a:ext uri="{FF2B5EF4-FFF2-40B4-BE49-F238E27FC236}">
                <a16:creationId xmlns:a16="http://schemas.microsoft.com/office/drawing/2014/main" id="{DF413AD2-7FC6-4A2C-9ED4-EFF396CD56CB}"/>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22" name="Vrije vorm: vorm 21">
              <a:extLst>
                <a:ext uri="{FF2B5EF4-FFF2-40B4-BE49-F238E27FC236}">
                  <a16:creationId xmlns:a16="http://schemas.microsoft.com/office/drawing/2014/main" id="{C35DBBAD-CFE2-468E-A5B8-9B5D64B2801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23" name="Vrije vorm: vorm 22">
              <a:extLst>
                <a:ext uri="{FF2B5EF4-FFF2-40B4-BE49-F238E27FC236}">
                  <a16:creationId xmlns:a16="http://schemas.microsoft.com/office/drawing/2014/main" id="{0DBC2CE3-1DE3-416B-BC17-4396260896B8}"/>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24" name="Vrije vorm: vorm 23">
              <a:extLst>
                <a:ext uri="{FF2B5EF4-FFF2-40B4-BE49-F238E27FC236}">
                  <a16:creationId xmlns:a16="http://schemas.microsoft.com/office/drawing/2014/main" id="{DD22A412-D436-4EFA-9833-FEEC06EBEE9F}"/>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25" name="Vrije vorm: vorm 24">
              <a:extLst>
                <a:ext uri="{FF2B5EF4-FFF2-40B4-BE49-F238E27FC236}">
                  <a16:creationId xmlns:a16="http://schemas.microsoft.com/office/drawing/2014/main" id="{37D3242E-9020-4400-99CC-726ED4D518E2}"/>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26" name="Vrije vorm: vorm 25">
              <a:extLst>
                <a:ext uri="{FF2B5EF4-FFF2-40B4-BE49-F238E27FC236}">
                  <a16:creationId xmlns:a16="http://schemas.microsoft.com/office/drawing/2014/main" id="{2D8AD5B1-D05B-4B65-92F2-FEE5323B0F3C}"/>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27" name="Vrije vorm: vorm 26">
              <a:extLst>
                <a:ext uri="{FF2B5EF4-FFF2-40B4-BE49-F238E27FC236}">
                  <a16:creationId xmlns:a16="http://schemas.microsoft.com/office/drawing/2014/main" id="{649EC10B-E95F-49E6-97BB-60C1AE632AC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8" name="Vrije vorm: vorm 27">
              <a:extLst>
                <a:ext uri="{FF2B5EF4-FFF2-40B4-BE49-F238E27FC236}">
                  <a16:creationId xmlns:a16="http://schemas.microsoft.com/office/drawing/2014/main" id="{8B788238-6643-4924-9470-03C1327A6B1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2755398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ccent dia groen">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pic>
        <p:nvPicPr>
          <p:cNvPr id="10" name="Vormentaal" descr="Afbeelding met tekst&#10;&#10;Automatisch gegenereerde beschrijving">
            <a:extLst>
              <a:ext uri="{FF2B5EF4-FFF2-40B4-BE49-F238E27FC236}">
                <a16:creationId xmlns:a16="http://schemas.microsoft.com/office/drawing/2014/main" id="{54F6A987-9670-44F2-9B36-4C0123CD9E1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D64DE01-3480-42CF-9B50-C0496424F63F}"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8505825" cy="5832475"/>
          </a:xfrm>
        </p:spPr>
        <p:txBody>
          <a:bodyPr numCol="1" spcCol="180000" anchor="ctr"/>
          <a:lstStyle>
            <a:lvl1pPr marL="432000" indent="-432000">
              <a:spcBef>
                <a:spcPts val="1200"/>
              </a:spcBef>
              <a:defRPr sz="3000">
                <a:solidFill>
                  <a:schemeClr val="tx1"/>
                </a:solidFill>
              </a:defRPr>
            </a:lvl1pPr>
            <a:lvl2pPr marL="864000" indent="-432000">
              <a:spcBef>
                <a:spcPts val="1200"/>
              </a:spcBef>
              <a:defRPr sz="3000">
                <a:solidFill>
                  <a:schemeClr val="tx1"/>
                </a:solidFill>
              </a:defRPr>
            </a:lvl2pPr>
            <a:lvl3pPr marL="1296000" indent="-432000">
              <a:spcBef>
                <a:spcPts val="0"/>
              </a:spcBef>
              <a:defRPr sz="3000">
                <a:solidFill>
                  <a:schemeClr val="tx1"/>
                </a:solidFill>
              </a:defRPr>
            </a:lvl3pPr>
            <a:lvl4pPr>
              <a:spcBef>
                <a:spcPts val="1200"/>
              </a:spcBef>
              <a:defRPr sz="3000">
                <a:solidFill>
                  <a:schemeClr val="tx1"/>
                </a:solidFill>
              </a:defRPr>
            </a:lvl4pPr>
            <a:lvl5pPr>
              <a:spcBef>
                <a:spcPts val="1200"/>
              </a:spcBef>
              <a:defRPr sz="3000">
                <a:solidFill>
                  <a:schemeClr val="tx1"/>
                </a:solidFill>
              </a:defRPr>
            </a:lvl5pPr>
            <a:lvl6pPr>
              <a:spcBef>
                <a:spcPts val="1200"/>
              </a:spcBef>
              <a:defRPr sz="3000">
                <a:solidFill>
                  <a:schemeClr val="tx1"/>
                </a:solidFill>
              </a:defRPr>
            </a:lvl6pPr>
            <a:lvl7pPr>
              <a:spcBef>
                <a:spcPts val="1200"/>
              </a:spcBef>
              <a:defRPr sz="3000">
                <a:solidFill>
                  <a:schemeClr val="tx1"/>
                </a:solidFill>
              </a:defRPr>
            </a:lvl7pPr>
            <a:lvl8pPr>
              <a:spcBef>
                <a:spcPts val="1200"/>
              </a:spcBef>
              <a:defRPr sz="3000">
                <a:solidFill>
                  <a:schemeClr val="tx1"/>
                </a:solidFill>
              </a:defRPr>
            </a:lvl8pPr>
            <a:lvl9pPr>
              <a:spcBef>
                <a:spcPts val="1200"/>
              </a:spcBef>
              <a:defRPr sz="3000">
                <a:solidFill>
                  <a:schemeClr val="tx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11" name="Logo">
            <a:extLst>
              <a:ext uri="{FF2B5EF4-FFF2-40B4-BE49-F238E27FC236}">
                <a16:creationId xmlns:a16="http://schemas.microsoft.com/office/drawing/2014/main" id="{5A67ED8A-1F77-4759-810A-AC88E8934E9C}"/>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2" name="Vrije vorm: vorm 11">
              <a:extLst>
                <a:ext uri="{FF2B5EF4-FFF2-40B4-BE49-F238E27FC236}">
                  <a16:creationId xmlns:a16="http://schemas.microsoft.com/office/drawing/2014/main" id="{8FE7ED73-845F-466E-88CA-8FF5121DB4C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3" name="Vrije vorm: vorm 12">
              <a:extLst>
                <a:ext uri="{FF2B5EF4-FFF2-40B4-BE49-F238E27FC236}">
                  <a16:creationId xmlns:a16="http://schemas.microsoft.com/office/drawing/2014/main" id="{7EFBE599-2450-43C2-B3B8-66B87E75C6D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4" name="Vrije vorm: vorm 13">
              <a:extLst>
                <a:ext uri="{FF2B5EF4-FFF2-40B4-BE49-F238E27FC236}">
                  <a16:creationId xmlns:a16="http://schemas.microsoft.com/office/drawing/2014/main" id="{532CC8B6-CA02-4155-A71F-2783491CB730}"/>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B2DCE2F1-84DB-42AC-A0A6-15D6B58F93E7}"/>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C012A12D-CD90-401D-9811-125E09DDDB97}"/>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B6613E1E-1F23-466D-9B4B-F2ADDE8656A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B6C9BD3F-17C3-4321-8B85-B2F1D3FD4A5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929438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ccent dia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1368000"/>
            <a:ext cx="10108030" cy="1160403"/>
          </a:xfrm>
        </p:spPr>
        <p:txBody>
          <a:bodyPr/>
          <a:lstStyle>
            <a:lvl1pPr>
              <a:defRPr>
                <a:solidFill>
                  <a:srgbClr val="E6E6E6"/>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7589DF6-5FCC-4E20-A137-51BC7E33C7E6}"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296862"/>
            <a:ext cx="11449050" cy="5832475"/>
          </a:xfrm>
        </p:spPr>
        <p:txBody>
          <a:bodyPr numCol="1" spcCol="180000" anchor="ctr"/>
          <a:lstStyle>
            <a:lvl1pPr marL="432000" indent="-432000">
              <a:spcBef>
                <a:spcPts val="1200"/>
              </a:spcBef>
              <a:defRPr sz="3000">
                <a:solidFill>
                  <a:schemeClr val="accent1"/>
                </a:solidFill>
              </a:defRPr>
            </a:lvl1pPr>
            <a:lvl2pPr marL="864000" indent="-432000">
              <a:spcBef>
                <a:spcPts val="1200"/>
              </a:spcBef>
              <a:defRPr sz="3000">
                <a:solidFill>
                  <a:schemeClr val="accent1"/>
                </a:solidFill>
              </a:defRPr>
            </a:lvl2pPr>
            <a:lvl3pPr marL="1296000" indent="-432000">
              <a:spcBef>
                <a:spcPts val="0"/>
              </a:spcBef>
              <a:defRPr sz="3000">
                <a:solidFill>
                  <a:schemeClr val="accent1"/>
                </a:solidFill>
              </a:defRPr>
            </a:lvl3pPr>
            <a:lvl4pPr>
              <a:spcBef>
                <a:spcPts val="1200"/>
              </a:spcBef>
              <a:defRPr sz="3000">
                <a:solidFill>
                  <a:schemeClr val="accent1"/>
                </a:solidFill>
              </a:defRPr>
            </a:lvl4pPr>
            <a:lvl5pPr>
              <a:spcBef>
                <a:spcPts val="1200"/>
              </a:spcBef>
              <a:defRPr sz="3000">
                <a:solidFill>
                  <a:schemeClr val="accent1"/>
                </a:solidFill>
              </a:defRPr>
            </a:lvl5pPr>
            <a:lvl6pPr>
              <a:spcBef>
                <a:spcPts val="1200"/>
              </a:spcBef>
              <a:defRPr sz="3000">
                <a:solidFill>
                  <a:schemeClr val="accent1"/>
                </a:solidFill>
              </a:defRPr>
            </a:lvl6pPr>
            <a:lvl7pPr>
              <a:spcBef>
                <a:spcPts val="1200"/>
              </a:spcBef>
              <a:defRPr sz="3000">
                <a:solidFill>
                  <a:schemeClr val="accent1"/>
                </a:solidFill>
              </a:defRPr>
            </a:lvl7pPr>
            <a:lvl8pPr>
              <a:spcBef>
                <a:spcPts val="1200"/>
              </a:spcBef>
              <a:defRPr sz="3000">
                <a:solidFill>
                  <a:schemeClr val="accent1"/>
                </a:solidFill>
              </a:defRPr>
            </a:lvl8pPr>
            <a:lvl9pPr>
              <a:spcBef>
                <a:spcPts val="1200"/>
              </a:spcBef>
              <a:defRPr sz="3000">
                <a:solidFill>
                  <a:schemeClr val="accent1"/>
                </a:solidFill>
              </a:defRPr>
            </a:lvl9p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grpSp>
        <p:nvGrpSpPr>
          <p:cNvPr id="9" name="Logo">
            <a:extLst>
              <a:ext uri="{FF2B5EF4-FFF2-40B4-BE49-F238E27FC236}">
                <a16:creationId xmlns:a16="http://schemas.microsoft.com/office/drawing/2014/main" id="{9B22A25C-190B-4ED6-B8BF-C55218FB3D57}"/>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A3FEF0A4-EC1B-425C-A78F-DA83B9CF788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D9D5AAEF-7447-4BBC-805D-2129ED1DAAA1}"/>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327784A-7303-4EEF-8BA5-8360E9D1F53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5C2DC8A-1B7A-4FDD-8F4B-A0AA89F71C7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FF0EA9D2-F39B-4B39-9690-A5B30E3787F8}"/>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920D4351-8D5E-42EF-A387-B8400833BD40}"/>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D29B61A3-5E96-49CC-AB23-C9E1480B629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2017407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A3CFE1A-5F55-4AFF-9E62-B3A39DA884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A31A92CC-9A51-4DCB-9CE1-87C12736465F}"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11449050" cy="4419599"/>
          </a:xfrm>
        </p:spPr>
        <p:txBody>
          <a:bodyPr numCol="2" spcCol="180000"/>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Tree>
    <p:extLst>
      <p:ext uri="{BB962C8B-B14F-4D97-AF65-F5344CB8AC3E}">
        <p14:creationId xmlns:p14="http://schemas.microsoft.com/office/powerpoint/2010/main" val="2047574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rech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38799" cy="1160403"/>
          </a:xfrm>
        </p:spPr>
        <p:txBody>
          <a:bodyPr/>
          <a:lstStyle/>
          <a:p>
            <a:r>
              <a:rPr lang="nl-NL" noProof="0" dirty="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EEB38DD-7B9B-4187-B15F-CA706FB7F2BF}"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0" name="Logo">
            <a:extLst>
              <a:ext uri="{FF2B5EF4-FFF2-40B4-BE49-F238E27FC236}">
                <a16:creationId xmlns:a16="http://schemas.microsoft.com/office/drawing/2014/main" id="{42160A09-3D65-4023-B2D9-19CBE4033D7D}"/>
              </a:ext>
            </a:extLst>
          </p:cNvPr>
          <p:cNvSpPr>
            <a:spLocks noGrp="1"/>
          </p:cNvSpPr>
          <p:nvPr>
            <p:ph type="body" sz="quarter" idx="15"/>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2687881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tekst en afbeelding link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6175377" y="296863"/>
            <a:ext cx="5638799"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37BC7CD8-A649-4824-9F9C-F7DAF78B876D}"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7"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0"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391202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en afbeelding rechts en ond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F56DC809-E006-4D4A-A571-B5578B43D022}"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1709738"/>
            <a:ext cx="5645150" cy="4419599"/>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6164071"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6175377"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Tree>
    <p:extLst>
      <p:ext uri="{BB962C8B-B14F-4D97-AF65-F5344CB8AC3E}">
        <p14:creationId xmlns:p14="http://schemas.microsoft.com/office/powerpoint/2010/main" val="57700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en afbeelding links 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84B5DEA8-D406-4DE0-9C63-B6B0DEA56C5C}"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564514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5656454"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6175376" y="1700212"/>
            <a:ext cx="4823846"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3905935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2 afbeeldingenen onderschrif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4BE8DD9C-7F4A-4F66-B4B4-1B60430E8CA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6B60EDB9-8966-4269-B009-409D6A203F05}"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2" name="Tijdelijke aanduiding voor tekst 11">
            <a:extLst>
              <a:ext uri="{FF2B5EF4-FFF2-40B4-BE49-F238E27FC236}">
                <a16:creationId xmlns:a16="http://schemas.microsoft.com/office/drawing/2014/main" id="{B00956F0-DE2E-4D04-9254-7AF8F3B68E2C}"/>
              </a:ext>
            </a:extLst>
          </p:cNvPr>
          <p:cNvSpPr>
            <a:spLocks noGrp="1"/>
          </p:cNvSpPr>
          <p:nvPr>
            <p:ph type="body" sz="quarter" idx="16" hasCustomPrompt="1"/>
          </p:nvPr>
        </p:nvSpPr>
        <p:spPr>
          <a:xfrm>
            <a:off x="371475" y="5722937"/>
            <a:ext cx="7152368" cy="406401"/>
          </a:xfrm>
        </p:spPr>
        <p:txBody>
          <a:bodyPr/>
          <a:lstStyle>
            <a:lvl1pPr marL="0" indent="0">
              <a:lnSpc>
                <a:spcPct val="80000"/>
              </a:lnSpc>
              <a:buNone/>
              <a:defRPr sz="1600">
                <a:solidFill>
                  <a:schemeClr val="accent3"/>
                </a:solidFill>
              </a:defRPr>
            </a:lvl1pPr>
          </a:lstStyle>
          <a:p>
            <a:pPr lvl="0"/>
            <a:r>
              <a:rPr lang="nl-NL" noProof="0"/>
              <a:t>Legenda over max 2 regels</a:t>
            </a:r>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5" y="170021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7620000" y="1700212"/>
            <a:ext cx="4200525" cy="4429125"/>
          </a:xfrm>
        </p:spPr>
        <p:txBody>
          <a:bodyPr numCol="1"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
        <p:nvSpPr>
          <p:cNvPr id="11" name="Tijdelijke aanduiding voor afbeelding 24">
            <a:extLst>
              <a:ext uri="{FF2B5EF4-FFF2-40B4-BE49-F238E27FC236}">
                <a16:creationId xmlns:a16="http://schemas.microsoft.com/office/drawing/2014/main" id="{D8BB524D-FB97-48EA-9B22-1D40DF7B05C9}"/>
              </a:ext>
            </a:extLst>
          </p:cNvPr>
          <p:cNvSpPr>
            <a:spLocks noGrp="1"/>
          </p:cNvSpPr>
          <p:nvPr>
            <p:ph type="pic" sz="quarter" idx="17"/>
          </p:nvPr>
        </p:nvSpPr>
        <p:spPr>
          <a:xfrm>
            <a:off x="4040412" y="1711833"/>
            <a:ext cx="3483431" cy="3913188"/>
          </a:xfrm>
          <a:solidFill>
            <a:schemeClr val="accent3">
              <a:lumMod val="20000"/>
              <a:lumOff val="80000"/>
            </a:schemeClr>
          </a:solidFill>
        </p:spPr>
        <p:txBody>
          <a:bodyPr tIns="2412000"/>
          <a:lstStyle>
            <a:lvl1pPr marL="0" indent="0" algn="ctr">
              <a:buNone/>
              <a:defRPr>
                <a:solidFill>
                  <a:schemeClr val="tx1"/>
                </a:solidFill>
              </a:defRPr>
            </a:lvl1pPr>
          </a:lstStyle>
          <a:p>
            <a:r>
              <a:rPr lang="nl-NL" noProof="0"/>
              <a:t>Klik op het pictogram als u een afbeelding wilt toevoegen</a:t>
            </a:r>
          </a:p>
        </p:txBody>
      </p:sp>
    </p:spTree>
    <p:extLst>
      <p:ext uri="{BB962C8B-B14F-4D97-AF65-F5344CB8AC3E}">
        <p14:creationId xmlns:p14="http://schemas.microsoft.com/office/powerpoint/2010/main" val="1082807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ussendia 01">
    <p:bg>
      <p:bgPr>
        <a:solidFill>
          <a:schemeClr val="tx1"/>
        </a:solidFill>
        <a:effectLst/>
      </p:bgPr>
    </p:bg>
    <p:spTree>
      <p:nvGrpSpPr>
        <p:cNvPr id="1" name=""/>
        <p:cNvGrpSpPr/>
        <p:nvPr/>
      </p:nvGrpSpPr>
      <p:grpSpPr>
        <a:xfrm>
          <a:off x="0" y="0"/>
          <a:ext cx="0" cy="0"/>
          <a:chOff x="0" y="0"/>
          <a:chExt cx="0" cy="0"/>
        </a:xfrm>
      </p:grpSpPr>
      <p:pic>
        <p:nvPicPr>
          <p:cNvPr id="12" name="Vormentaal" descr="Afbeelding met kaart&#10;&#10;Automatisch gegenereerde beschrijving">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111CDB-CE47-42D8-BA9F-C515F5D3223B}" type="datetime1">
              <a:rPr lang="nl-NL" noProof="0" smtClean="0"/>
              <a:t>15-12-2022</a:t>
            </a:fld>
            <a:endParaRPr lang="nl-NL" noProof="0"/>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0800" y="3958225"/>
            <a:ext cx="8676000" cy="2171113"/>
          </a:xfrm>
        </p:spPr>
        <p:txBody>
          <a:bodyPr anchor="b">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8" name="Logo">
            <a:extLst>
              <a:ext uri="{FF2B5EF4-FFF2-40B4-BE49-F238E27FC236}">
                <a16:creationId xmlns:a16="http://schemas.microsoft.com/office/drawing/2014/main" id="{16CD576B-E897-48B0-9871-C2287A8890B3}"/>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5B8DA7BB-2108-4AFD-9102-7DC9FFD16BBF}"/>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E8C04E09-04E3-4C01-8AA7-B2D4A35B8067}"/>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3D0FDDE-9B11-4A56-839A-9AFA0CB281CA}"/>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BCBE34-961B-423B-A57F-D1312758DE6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21236955-7D40-41B5-8916-1664B1CCFDCB}"/>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73588406-8542-4E2B-BA4D-DC2F5330FDBC}"/>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6522910-EB60-4FB9-A5B5-C7D73ECFA32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4326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B94A498D-C906-4812-959B-BBA6D4E948A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F360904-632D-4428-B762-9ED2B3079DE4}"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769047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ussendia 02">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F5D67444-35CA-4F30-A69C-8F275EF502B8}" type="datetime1">
              <a:rPr lang="nl-NL" noProof="0" smtClean="0"/>
              <a:t>15-12-2022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2610355"/>
            <a:ext cx="5645149" cy="3518983"/>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2"/>
            <a:ext cx="7197725" cy="2088000"/>
          </a:xfrm>
        </p:spPr>
        <p:txBody>
          <a:bodyPr wrap="square" anchor="t"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4E91454C-1553-4226-A18E-25F69480BDCF}"/>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B26949AC-436E-4C19-94E9-76BBD7A64292}"/>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8EE68E4-D104-4232-99AA-C330583CD84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EBF829A-4EAA-4730-BCBC-AC5AEB4A48E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F90529B0-CDE6-4EEA-B9BA-EF302169B8D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08040EA0-554D-42EC-92EB-7BEB618A7A6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419A56E6-7AE0-4AE2-B24B-8521D266EF5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456857BC-28DF-4422-BDB9-EE4469428407}"/>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9914233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ussendia 03">
    <p:bg>
      <p:bgPr>
        <a:solidFill>
          <a:schemeClr val="tx1"/>
        </a:solidFill>
        <a:effectLst/>
      </p:bgPr>
    </p:bg>
    <p:spTree>
      <p:nvGrpSpPr>
        <p:cNvPr id="1" name=""/>
        <p:cNvGrpSpPr/>
        <p:nvPr/>
      </p:nvGrpSpPr>
      <p:grpSpPr>
        <a:xfrm>
          <a:off x="0" y="0"/>
          <a:ext cx="0" cy="0"/>
          <a:chOff x="0" y="0"/>
          <a:chExt cx="0" cy="0"/>
        </a:xfrm>
      </p:grpSpPr>
      <p:pic>
        <p:nvPicPr>
          <p:cNvPr id="12" name="Vormentaal">
            <a:extLst>
              <a:ext uri="{FF2B5EF4-FFF2-40B4-BE49-F238E27FC236}">
                <a16:creationId xmlns:a16="http://schemas.microsoft.com/office/drawing/2014/main" id="{6D0FBC86-3139-4B27-8D51-331E464E0C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1999" cy="6857999"/>
          </a:xfrm>
          <a:prstGeom prst="rect">
            <a:avLst/>
          </a:prstGeom>
        </p:spPr>
      </p:pic>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lvl1pPr>
              <a:defRPr>
                <a:solidFill>
                  <a:schemeClr val="accent1"/>
                </a:solidFill>
              </a:defRPr>
            </a:lvl1pPr>
          </a:lstStyle>
          <a:p>
            <a:r>
              <a:rPr lang="nl-NL" noProof="0"/>
              <a:t>Onderwerp van de presentatie</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accent1"/>
                </a:solidFill>
              </a:defRPr>
            </a:lvl1pPr>
          </a:lstStyle>
          <a:p>
            <a:fld id="{57F04B2F-7CB4-4EC9-8DAE-E7C3ED683122}" type="datetime1">
              <a:rPr lang="nl-NL" noProof="0" smtClean="0"/>
              <a:t>15-12-2022</a:t>
            </a:fld>
            <a:endParaRPr lang="nl-NL" noProof="0"/>
          </a:p>
        </p:txBody>
      </p:sp>
      <p:sp>
        <p:nvSpPr>
          <p:cNvPr id="8" name="Ondertitel 2">
            <a:extLst>
              <a:ext uri="{FF2B5EF4-FFF2-40B4-BE49-F238E27FC236}">
                <a16:creationId xmlns:a16="http://schemas.microsoft.com/office/drawing/2014/main" id="{3C1A9647-39CF-48DD-9463-3076926B4593}"/>
              </a:ext>
            </a:extLst>
          </p:cNvPr>
          <p:cNvSpPr>
            <a:spLocks noGrp="1"/>
          </p:cNvSpPr>
          <p:nvPr>
            <p:ph type="subTitle" idx="1"/>
          </p:nvPr>
        </p:nvSpPr>
        <p:spPr>
          <a:xfrm>
            <a:off x="374650" y="5155915"/>
            <a:ext cx="7668000" cy="973424"/>
          </a:xfrm>
        </p:spPr>
        <p:txBody>
          <a:bodyPr>
            <a:normAutofit/>
          </a:bodyPr>
          <a:lstStyle>
            <a:lvl1pPr marL="0" indent="0" algn="l">
              <a:buNone/>
              <a:defRPr sz="3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824163"/>
            <a:ext cx="7668000" cy="2082553"/>
          </a:xfrm>
        </p:spPr>
        <p:txBody>
          <a:bodyPr wrap="square" anchor="b" anchorCtr="0">
            <a:noAutofit/>
          </a:bodyPr>
          <a:lstStyle>
            <a:lvl1pPr algn="l">
              <a:lnSpc>
                <a:spcPct val="85000"/>
              </a:lnSpc>
              <a:defRPr sz="5100" spc="-150" baseline="0">
                <a:solidFill>
                  <a:schemeClr val="accent1"/>
                </a:solidFill>
              </a:defRPr>
            </a:lvl1pPr>
          </a:lstStyle>
          <a:p>
            <a:r>
              <a:rPr lang="nl-NL" noProof="0"/>
              <a:t>Klik om stijl te bewerken</a:t>
            </a:r>
          </a:p>
        </p:txBody>
      </p:sp>
      <p:grpSp>
        <p:nvGrpSpPr>
          <p:cNvPr id="9" name="Logo">
            <a:extLst>
              <a:ext uri="{FF2B5EF4-FFF2-40B4-BE49-F238E27FC236}">
                <a16:creationId xmlns:a16="http://schemas.microsoft.com/office/drawing/2014/main" id="{9733E39C-4C40-4389-8C21-2D43E063DC7B}"/>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781389AE-32D9-461C-A3C8-7E1C8F5A9338}"/>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1A821575-1DC5-4AF8-AFAA-E319B98997CE}"/>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260798AD-8169-44B2-95BB-A78E80C71DF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F9DCE5D-B239-4F39-B873-FF28358F9A3D}"/>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23D429B-CC1E-4F4C-9BE0-93B982E1AB22}"/>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82EC02D2-A6C2-45F4-A22B-ACF9769F3EF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CE661FFD-63E2-4ACF-B5AE-7F72D4EB7A82}"/>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7358479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afbeelding vollebreedte en tekst 2 kolommen">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A069464-62FE-406B-87B8-2D97F20E17F9}"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9" name="Tijdelijke aanduiding voor afbeelding 24">
            <a:extLst>
              <a:ext uri="{FF2B5EF4-FFF2-40B4-BE49-F238E27FC236}">
                <a16:creationId xmlns:a16="http://schemas.microsoft.com/office/drawing/2014/main" id="{9E70A1D0-8FAA-41B8-8C43-82B8F6266388}"/>
              </a:ext>
            </a:extLst>
          </p:cNvPr>
          <p:cNvSpPr>
            <a:spLocks noGrp="1"/>
          </p:cNvSpPr>
          <p:nvPr>
            <p:ph type="pic" sz="quarter" idx="14"/>
          </p:nvPr>
        </p:nvSpPr>
        <p:spPr>
          <a:xfrm>
            <a:off x="371474" y="1700213"/>
            <a:ext cx="11437745" cy="2859087"/>
          </a:xfrm>
          <a:solidFill>
            <a:schemeClr val="accent3">
              <a:lumMod val="20000"/>
              <a:lumOff val="80000"/>
            </a:schemeClr>
          </a:solidFill>
        </p:spPr>
        <p:txBody>
          <a:bodyPr tIns="1800000"/>
          <a:lstStyle>
            <a:lvl1pPr marL="0" indent="0" algn="ctr">
              <a:buNone/>
              <a:defRPr>
                <a:solidFill>
                  <a:schemeClr val="tx1"/>
                </a:solidFill>
              </a:defRPr>
            </a:lvl1pPr>
          </a:lstStyle>
          <a:p>
            <a:r>
              <a:rPr lang="nl-NL" noProof="0"/>
              <a:t>Klik op het pictogram als u een afbeelding wilt toevoegen</a:t>
            </a:r>
          </a:p>
        </p:txBody>
      </p:sp>
      <p:sp>
        <p:nvSpPr>
          <p:cNvPr id="8" name="Tijdelijke aanduiding voor tekst 7">
            <a:extLst>
              <a:ext uri="{FF2B5EF4-FFF2-40B4-BE49-F238E27FC236}">
                <a16:creationId xmlns:a16="http://schemas.microsoft.com/office/drawing/2014/main" id="{D4F207AE-3532-4495-8CD3-F4B769ED459B}"/>
              </a:ext>
            </a:extLst>
          </p:cNvPr>
          <p:cNvSpPr>
            <a:spLocks noGrp="1"/>
          </p:cNvSpPr>
          <p:nvPr>
            <p:ph type="body" sz="quarter" idx="13"/>
          </p:nvPr>
        </p:nvSpPr>
        <p:spPr>
          <a:xfrm>
            <a:off x="371475" y="4721300"/>
            <a:ext cx="11437745" cy="1408037"/>
          </a:xfrm>
        </p:spPr>
        <p:txBody>
          <a:bodyPr numCol="2" spcCol="18000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1437745" cy="1160403"/>
          </a:xfrm>
        </p:spPr>
        <p:txBody>
          <a:bodyPr/>
          <a:lstStyle/>
          <a:p>
            <a:r>
              <a:rPr lang="nl-NL" noProof="0"/>
              <a:t>Klik om stijl te bewerken</a:t>
            </a:r>
          </a:p>
        </p:txBody>
      </p:sp>
    </p:spTree>
    <p:extLst>
      <p:ext uri="{BB962C8B-B14F-4D97-AF65-F5344CB8AC3E}">
        <p14:creationId xmlns:p14="http://schemas.microsoft.com/office/powerpoint/2010/main" val="1970187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Afbeelding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CCC48442-589B-4BFC-9184-496EEB8D88F7}" type="datetime1">
              <a:rPr lang="nl-NL" noProof="0" smtClean="0"/>
              <a:t>15-12-2022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5" name="Tijdelijke aanduiding voor afbeelding 24">
            <a:extLst>
              <a:ext uri="{FF2B5EF4-FFF2-40B4-BE49-F238E27FC236}">
                <a16:creationId xmlns:a16="http://schemas.microsoft.com/office/drawing/2014/main" id="{60BC0BA4-B3C0-4FA6-9353-2297928C7879}"/>
              </a:ext>
            </a:extLst>
          </p:cNvPr>
          <p:cNvSpPr>
            <a:spLocks noGrp="1"/>
          </p:cNvSpPr>
          <p:nvPr>
            <p:ph type="pic" sz="quarter" idx="14"/>
          </p:nvPr>
        </p:nvSpPr>
        <p:spPr>
          <a:xfrm>
            <a:off x="371474" y="296863"/>
            <a:ext cx="11449051" cy="5832474"/>
          </a:xfrm>
          <a:solidFill>
            <a:schemeClr val="accent3">
              <a:lumMod val="20000"/>
              <a:lumOff val="80000"/>
            </a:schemeClr>
          </a:solidFill>
        </p:spPr>
        <p:txBody>
          <a:bodyPr tIns="3420000"/>
          <a:lstStyle>
            <a:lvl1pPr marL="0" indent="0" algn="ctr">
              <a:buNone/>
              <a:defRPr>
                <a:solidFill>
                  <a:schemeClr val="tx1"/>
                </a:solidFill>
              </a:defRPr>
            </a:lvl1pPr>
          </a:lstStyle>
          <a:p>
            <a:r>
              <a:rPr lang="nl-NL" noProof="0"/>
              <a:t>Klik op het pictogram als u een afbeelding wilt toevoegen</a:t>
            </a:r>
          </a:p>
        </p:txBody>
      </p:sp>
      <p:grpSp>
        <p:nvGrpSpPr>
          <p:cNvPr id="7" name="Logo">
            <a:extLst>
              <a:ext uri="{FF2B5EF4-FFF2-40B4-BE49-F238E27FC236}">
                <a16:creationId xmlns:a16="http://schemas.microsoft.com/office/drawing/2014/main" id="{BE06C8B0-721A-49E2-B715-76D2C888884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8" name="Vrije vorm: vorm 7">
              <a:extLst>
                <a:ext uri="{FF2B5EF4-FFF2-40B4-BE49-F238E27FC236}">
                  <a16:creationId xmlns:a16="http://schemas.microsoft.com/office/drawing/2014/main" id="{839046D3-9D24-4E40-9FBD-3369D41A7D14}"/>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9" name="Vrije vorm: vorm 8">
              <a:extLst>
                <a:ext uri="{FF2B5EF4-FFF2-40B4-BE49-F238E27FC236}">
                  <a16:creationId xmlns:a16="http://schemas.microsoft.com/office/drawing/2014/main" id="{C7E72124-D07D-40DD-80FF-BB8A322D07D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B1086FB4-193A-4073-A630-AA2FFC029684}"/>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80EE26EF-ABEC-4B70-B3A4-3FDD556815C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6797E3F4-ABBA-48AE-86C1-197489A5E3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DB90C388-8785-4A01-B21E-5DBEBB14068B}"/>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9FF72011-B28D-4AA7-BCC5-1F1011E894B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845995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edia groot">
    <p:bg>
      <p:bgPr>
        <a:solidFill>
          <a:schemeClr val="tx1"/>
        </a:solidFill>
        <a:effectLst/>
      </p:bgPr>
    </p:b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p:txBody>
          <a:bodyPr/>
          <a:lstStyle/>
          <a:p>
            <a:fld id="{1460F1B3-482F-4F4A-A3C3-E26533A2A6F7}" type="datetime1">
              <a:rPr lang="nl-NL" noProof="0" smtClean="0"/>
              <a:t>15-12-2022</a:t>
            </a:fld>
            <a:endParaRPr lang="nl-NL" noProof="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8" name="Tijdelijke aanduiding voor media 7">
            <a:extLst>
              <a:ext uri="{FF2B5EF4-FFF2-40B4-BE49-F238E27FC236}">
                <a16:creationId xmlns:a16="http://schemas.microsoft.com/office/drawing/2014/main" id="{7AE70508-E50F-4E18-B84B-D58C94FD7D40}"/>
              </a:ext>
            </a:extLst>
          </p:cNvPr>
          <p:cNvSpPr>
            <a:spLocks noGrp="1"/>
          </p:cNvSpPr>
          <p:nvPr>
            <p:ph type="media" sz="quarter" idx="16"/>
          </p:nvPr>
        </p:nvSpPr>
        <p:spPr>
          <a:xfrm>
            <a:off x="371474" y="296862"/>
            <a:ext cx="11449051" cy="5832475"/>
          </a:xfrm>
          <a:solidFill>
            <a:schemeClr val="accent3">
              <a:lumMod val="20000"/>
              <a:lumOff val="80000"/>
            </a:schemeClr>
          </a:solidFill>
        </p:spPr>
        <p:txBody>
          <a:bodyPr tIns="3420000"/>
          <a:lstStyle>
            <a:lvl1pPr marL="0" indent="0" algn="ctr">
              <a:buNone/>
              <a:defRPr/>
            </a:lvl1pPr>
          </a:lstStyle>
          <a:p>
            <a:r>
              <a:rPr lang="nl-NL" noProof="0"/>
              <a:t>Klik op het pictogram als u media wilt toevoegen</a:t>
            </a:r>
          </a:p>
        </p:txBody>
      </p:sp>
      <p:grpSp>
        <p:nvGrpSpPr>
          <p:cNvPr id="7" name="Logo">
            <a:extLst>
              <a:ext uri="{FF2B5EF4-FFF2-40B4-BE49-F238E27FC236}">
                <a16:creationId xmlns:a16="http://schemas.microsoft.com/office/drawing/2014/main" id="{ED070378-6346-44C3-B364-5C0D56E28321}"/>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9" name="Vrije vorm: vorm 8">
              <a:extLst>
                <a:ext uri="{FF2B5EF4-FFF2-40B4-BE49-F238E27FC236}">
                  <a16:creationId xmlns:a16="http://schemas.microsoft.com/office/drawing/2014/main" id="{07435556-C806-4457-B9BE-1EA9F37BC9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0" name="Vrije vorm: vorm 9">
              <a:extLst>
                <a:ext uri="{FF2B5EF4-FFF2-40B4-BE49-F238E27FC236}">
                  <a16:creationId xmlns:a16="http://schemas.microsoft.com/office/drawing/2014/main" id="{DBFC113C-56FD-4497-87FD-8364D998AE35}"/>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5D927205-7C6D-44F4-9E5D-7408D8E7E41E}"/>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20DB4A73-5764-4B59-B48C-5F8EF74089BE}"/>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5EFA210F-9BA1-464F-A9F3-21E9C90A8A7D}"/>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8DB2FA1F-8F1E-4FBC-B970-55C793743C3D}"/>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B336A78-36FD-43EF-99B5-07059DA75C6E}"/>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42305409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4791B-2C2D-4140-B7A1-522815ADE90B}"/>
              </a:ext>
            </a:extLst>
          </p:cNvPr>
          <p:cNvSpPr>
            <a:spLocks noGrp="1"/>
          </p:cNvSpPr>
          <p:nvPr>
            <p:ph type="title"/>
          </p:nvPr>
        </p:nvSpPr>
        <p:spPr/>
        <p:txBody>
          <a:bodyPr/>
          <a:lstStyle/>
          <a:p>
            <a:r>
              <a:rPr lang="nl-NL" noProof="0"/>
              <a:t>Klik om stijl te bewerken</a:t>
            </a:r>
          </a:p>
        </p:txBody>
      </p:sp>
      <p:sp>
        <p:nvSpPr>
          <p:cNvPr id="3" name="Tijdelijke aanduiding voor datum 2">
            <a:extLst>
              <a:ext uri="{FF2B5EF4-FFF2-40B4-BE49-F238E27FC236}">
                <a16:creationId xmlns:a16="http://schemas.microsoft.com/office/drawing/2014/main" id="{BF17EC4C-87B8-4E8F-9F99-FC096F832CD1}"/>
              </a:ext>
            </a:extLst>
          </p:cNvPr>
          <p:cNvSpPr>
            <a:spLocks noGrp="1"/>
          </p:cNvSpPr>
          <p:nvPr>
            <p:ph type="dt" sz="half" idx="10"/>
          </p:nvPr>
        </p:nvSpPr>
        <p:spPr/>
        <p:txBody>
          <a:bodyPr/>
          <a:lstStyle/>
          <a:p>
            <a:fld id="{B6837ED8-77B1-4D92-8A4C-07939ECD182A}" type="datetime1">
              <a:rPr lang="nl-NL" noProof="0" smtClean="0"/>
              <a:t>15-12-2022</a:t>
            </a:fld>
            <a:endParaRPr lang="nl-NL" noProof="0"/>
          </a:p>
        </p:txBody>
      </p:sp>
      <p:sp>
        <p:nvSpPr>
          <p:cNvPr id="4" name="Tijdelijke aanduiding voor voettekst 3">
            <a:extLst>
              <a:ext uri="{FF2B5EF4-FFF2-40B4-BE49-F238E27FC236}">
                <a16:creationId xmlns:a16="http://schemas.microsoft.com/office/drawing/2014/main" id="{41AC693F-75DB-4995-9D17-1E47D6690EE8}"/>
              </a:ext>
            </a:extLst>
          </p:cNvPr>
          <p:cNvSpPr>
            <a:spLocks noGrp="1"/>
          </p:cNvSpPr>
          <p:nvPr>
            <p:ph type="ftr" sz="quarter" idx="11"/>
          </p:nvPr>
        </p:nvSpPr>
        <p:spPr/>
        <p:txBody>
          <a:bodyPr/>
          <a:lstStyle/>
          <a:p>
            <a:r>
              <a:rPr lang="nl-NL" noProof="0"/>
              <a:t>Onderwerp van de presentatie</a:t>
            </a:r>
          </a:p>
        </p:txBody>
      </p:sp>
      <p:sp>
        <p:nvSpPr>
          <p:cNvPr id="5" name="Tijdelijke aanduiding voor dianummer 4">
            <a:extLst>
              <a:ext uri="{FF2B5EF4-FFF2-40B4-BE49-F238E27FC236}">
                <a16:creationId xmlns:a16="http://schemas.microsoft.com/office/drawing/2014/main" id="{9E2D9A0A-D0CB-48B3-81C8-1A1ED81F62B5}"/>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pic>
        <p:nvPicPr>
          <p:cNvPr id="6" name="Vormentaal">
            <a:extLst>
              <a:ext uri="{FF2B5EF4-FFF2-40B4-BE49-F238E27FC236}">
                <a16:creationId xmlns:a16="http://schemas.microsoft.com/office/drawing/2014/main" id="{373D6FA9-37F7-49E5-8799-7DD48471C2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66410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smtClean="0"/>
              <a:pPr/>
              <a:t>15-12-2022</a:t>
            </a:fld>
            <a:endParaRPr lang="en-GB"/>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36990489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ver 02">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p:nvPr>
        </p:nvSpPr>
        <p:spPr>
          <a:xfrm>
            <a:off x="371476" y="-1368000"/>
            <a:ext cx="11449049" cy="1160403"/>
          </a:xfrm>
        </p:spPr>
        <p:txBody>
          <a:bodyPr/>
          <a:lstStyle>
            <a:lvl1pPr>
              <a:defRPr>
                <a:solidFill>
                  <a:srgbClr val="E6E6E6"/>
                </a:solidFill>
              </a:defRPr>
            </a:lvl1pPr>
          </a:lstStyle>
          <a:p>
            <a:r>
              <a:rPr lang="nl-NL" dirty="0"/>
              <a:t>Klik om stijl te bewerken</a:t>
            </a:r>
            <a:endParaRPr lang="en-GB" dirty="0"/>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E1FD19D5-EFBE-44BB-99F8-B3AC1E31F12E}" type="datetime1">
              <a:rPr lang="nl-NL" smtClean="0"/>
              <a:t>15-12-2022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grpSp>
        <p:nvGrpSpPr>
          <p:cNvPr id="10" name="Logo">
            <a:extLst>
              <a:ext uri="{FF2B5EF4-FFF2-40B4-BE49-F238E27FC236}">
                <a16:creationId xmlns:a16="http://schemas.microsoft.com/office/drawing/2014/main" id="{09A5E9CB-7208-4222-9A98-77DE04E02C44}"/>
              </a:ext>
            </a:extLst>
          </p:cNvPr>
          <p:cNvGrpSpPr>
            <a:grpSpLocks noChangeAspect="1"/>
          </p:cNvGrpSpPr>
          <p:nvPr userDrawn="1"/>
        </p:nvGrpSpPr>
        <p:grpSpPr>
          <a:xfrm>
            <a:off x="3721021" y="2946447"/>
            <a:ext cx="4752000" cy="987712"/>
            <a:chOff x="4033837" y="3000375"/>
            <a:chExt cx="2429593" cy="504996"/>
          </a:xfrm>
          <a:solidFill>
            <a:schemeClr val="tx1"/>
          </a:solidFill>
        </p:grpSpPr>
        <p:sp>
          <p:nvSpPr>
            <p:cNvPr id="11" name="Vrije vorm: vorm 10">
              <a:extLst>
                <a:ext uri="{FF2B5EF4-FFF2-40B4-BE49-F238E27FC236}">
                  <a16:creationId xmlns:a16="http://schemas.microsoft.com/office/drawing/2014/main" id="{3D33F121-C6D0-4D68-B23A-1D11CD35C81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en-GB"/>
            </a:p>
          </p:txBody>
        </p:sp>
        <p:sp>
          <p:nvSpPr>
            <p:cNvPr id="12" name="Vrije vorm: vorm 11">
              <a:extLst>
                <a:ext uri="{FF2B5EF4-FFF2-40B4-BE49-F238E27FC236}">
                  <a16:creationId xmlns:a16="http://schemas.microsoft.com/office/drawing/2014/main" id="{DC333564-E202-4127-8B36-153801B435F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en-GB"/>
            </a:p>
          </p:txBody>
        </p:sp>
        <p:sp>
          <p:nvSpPr>
            <p:cNvPr id="13" name="Vrije vorm: vorm 12">
              <a:extLst>
                <a:ext uri="{FF2B5EF4-FFF2-40B4-BE49-F238E27FC236}">
                  <a16:creationId xmlns:a16="http://schemas.microsoft.com/office/drawing/2014/main" id="{6401D170-B725-4C5E-8317-5066426601BD}"/>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en-GB"/>
            </a:p>
          </p:txBody>
        </p:sp>
        <p:sp>
          <p:nvSpPr>
            <p:cNvPr id="14" name="Vrije vorm: vorm 13">
              <a:extLst>
                <a:ext uri="{FF2B5EF4-FFF2-40B4-BE49-F238E27FC236}">
                  <a16:creationId xmlns:a16="http://schemas.microsoft.com/office/drawing/2014/main" id="{4C10DC94-C96B-4FF1-BF11-60A603FB3298}"/>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en-GB"/>
            </a:p>
          </p:txBody>
        </p:sp>
        <p:sp>
          <p:nvSpPr>
            <p:cNvPr id="15" name="Vrije vorm: vorm 14">
              <a:extLst>
                <a:ext uri="{FF2B5EF4-FFF2-40B4-BE49-F238E27FC236}">
                  <a16:creationId xmlns:a16="http://schemas.microsoft.com/office/drawing/2014/main" id="{DBC6BA58-73DC-4FF2-9E1D-50C63F9E85F3}"/>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en-GB"/>
            </a:p>
          </p:txBody>
        </p:sp>
        <p:sp>
          <p:nvSpPr>
            <p:cNvPr id="16" name="Vrije vorm: vorm 15">
              <a:extLst>
                <a:ext uri="{FF2B5EF4-FFF2-40B4-BE49-F238E27FC236}">
                  <a16:creationId xmlns:a16="http://schemas.microsoft.com/office/drawing/2014/main" id="{6184A829-A8B6-4C71-ADBD-B905438B8FE8}"/>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en-GB"/>
            </a:p>
          </p:txBody>
        </p:sp>
        <p:sp>
          <p:nvSpPr>
            <p:cNvPr id="17" name="Vrije vorm: vorm 16">
              <a:extLst>
                <a:ext uri="{FF2B5EF4-FFF2-40B4-BE49-F238E27FC236}">
                  <a16:creationId xmlns:a16="http://schemas.microsoft.com/office/drawing/2014/main" id="{1F5AEC25-04C1-4108-9D28-BAB78CF2F6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en-GB"/>
            </a:p>
          </p:txBody>
        </p:sp>
      </p:grpSp>
    </p:spTree>
    <p:extLst>
      <p:ext uri="{BB962C8B-B14F-4D97-AF65-F5344CB8AC3E}">
        <p14:creationId xmlns:p14="http://schemas.microsoft.com/office/powerpoint/2010/main" val="29469294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ver met afsluiting">
    <p:bg>
      <p:bgPr>
        <a:solidFill>
          <a:schemeClr val="accent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FF25BC05-3931-4AAE-A70F-C14E5F79F90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el 5">
            <a:extLst>
              <a:ext uri="{FF2B5EF4-FFF2-40B4-BE49-F238E27FC236}">
                <a16:creationId xmlns:a16="http://schemas.microsoft.com/office/drawing/2014/main" id="{7A11775E-B94E-47F4-BB24-D180F922B8AE}"/>
              </a:ext>
            </a:extLst>
          </p:cNvPr>
          <p:cNvSpPr>
            <a:spLocks noGrp="1"/>
          </p:cNvSpPr>
          <p:nvPr>
            <p:ph type="title" hasCustomPrompt="1"/>
          </p:nvPr>
        </p:nvSpPr>
        <p:spPr>
          <a:xfrm>
            <a:off x="2590801" y="2861100"/>
            <a:ext cx="7010400" cy="1160403"/>
          </a:xfrm>
        </p:spPr>
        <p:txBody>
          <a:bodyPr anchor="ctr"/>
          <a:lstStyle>
            <a:lvl1pPr algn="ctr">
              <a:defRPr sz="4800">
                <a:solidFill>
                  <a:schemeClr val="tx1"/>
                </a:solidFill>
              </a:defRPr>
            </a:lvl1pPr>
          </a:lstStyle>
          <a:p>
            <a:r>
              <a:rPr lang="en-GB" dirty="0"/>
              <a:t>Call to action</a:t>
            </a:r>
          </a:p>
        </p:txBody>
      </p:sp>
      <p:sp>
        <p:nvSpPr>
          <p:cNvPr id="7" name="Tijdelijke aanduiding voor datum 6">
            <a:extLst>
              <a:ext uri="{FF2B5EF4-FFF2-40B4-BE49-F238E27FC236}">
                <a16:creationId xmlns:a16="http://schemas.microsoft.com/office/drawing/2014/main" id="{905FEB19-106D-4664-96A6-CD5CDAF8D03D}"/>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A92644BC-DF8B-4D67-A7E7-632056BAF6A3}" type="datetime1">
              <a:rPr lang="nl-NL" smtClean="0"/>
              <a:t>15-12-2022</a:t>
            </a:fld>
            <a:endParaRPr lang="en-GB" dirty="0"/>
          </a:p>
        </p:txBody>
      </p:sp>
      <p:sp>
        <p:nvSpPr>
          <p:cNvPr id="8" name="Tijdelijke aanduiding voor voettekst 7">
            <a:extLst>
              <a:ext uri="{FF2B5EF4-FFF2-40B4-BE49-F238E27FC236}">
                <a16:creationId xmlns:a16="http://schemas.microsoft.com/office/drawing/2014/main" id="{2834317D-2C6F-40C3-8DFA-390A17DB8E9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en-GB"/>
              <a:t>Onderwerp van de presentatie</a:t>
            </a:r>
            <a:endParaRPr lang="en-GB" dirty="0"/>
          </a:p>
        </p:txBody>
      </p:sp>
      <p:sp>
        <p:nvSpPr>
          <p:cNvPr id="9" name="Tijdelijke aanduiding voor dianummer 8">
            <a:extLst>
              <a:ext uri="{FF2B5EF4-FFF2-40B4-BE49-F238E27FC236}">
                <a16:creationId xmlns:a16="http://schemas.microsoft.com/office/drawing/2014/main" id="{A7856C3D-3108-4CC7-BD58-83AA1B23E0CC}"/>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en-GB" smtClean="0"/>
              <a:pPr/>
              <a:t>‹nr.›</a:t>
            </a:fld>
            <a:endParaRPr lang="en-GB" dirty="0"/>
          </a:p>
        </p:txBody>
      </p:sp>
    </p:spTree>
    <p:extLst>
      <p:ext uri="{BB962C8B-B14F-4D97-AF65-F5344CB8AC3E}">
        <p14:creationId xmlns:p14="http://schemas.microsoft.com/office/powerpoint/2010/main" val="2539508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Handleiding verkort">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3994797-6918-4BA5-95FA-1615E87F1548}"/>
              </a:ext>
            </a:extLst>
          </p:cNvPr>
          <p:cNvSpPr>
            <a:spLocks noGrp="1"/>
          </p:cNvSpPr>
          <p:nvPr>
            <p:ph type="dt" sz="half" idx="10"/>
          </p:nvPr>
        </p:nvSpPr>
        <p:spPr>
          <a:xfrm>
            <a:off x="6095999" y="7020000"/>
            <a:ext cx="1620000" cy="216000"/>
          </a:xfrm>
        </p:spPr>
        <p:txBody>
          <a:bodyPr/>
          <a:lstStyle>
            <a:lvl1pPr>
              <a:defRPr>
                <a:solidFill>
                  <a:srgbClr val="E6E6E6"/>
                </a:solidFill>
              </a:defRPr>
            </a:lvl1pPr>
          </a:lstStyle>
          <a:p>
            <a:fld id="{3316F65A-B4BA-49A9-886F-F5BBDA16BDE6}" type="datetime1">
              <a:rPr lang="nl-NL" noProof="0" smtClean="0"/>
              <a:pPr/>
              <a:t>15-12-2022</a:t>
            </a:fld>
            <a:endParaRPr lang="nl-NL" noProof="0" dirty="0"/>
          </a:p>
        </p:txBody>
      </p:sp>
      <p:sp>
        <p:nvSpPr>
          <p:cNvPr id="3" name="Tijdelijke aanduiding voor voettekst 2">
            <a:extLst>
              <a:ext uri="{FF2B5EF4-FFF2-40B4-BE49-F238E27FC236}">
                <a16:creationId xmlns:a16="http://schemas.microsoft.com/office/drawing/2014/main" id="{B7076574-AC22-4400-95EA-3E6A285F3DDF}"/>
              </a:ext>
            </a:extLst>
          </p:cNvPr>
          <p:cNvSpPr>
            <a:spLocks noGrp="1"/>
          </p:cNvSpPr>
          <p:nvPr>
            <p:ph type="ftr" sz="quarter" idx="11"/>
          </p:nvPr>
        </p:nvSpPr>
        <p:spPr>
          <a:xfrm>
            <a:off x="720568" y="7020000"/>
            <a:ext cx="5296057" cy="216000"/>
          </a:xfrm>
        </p:spPr>
        <p:txBody>
          <a:bodyPr/>
          <a:lstStyle>
            <a:lvl1pPr>
              <a:defRPr>
                <a:solidFill>
                  <a:srgbClr val="E6E6E6"/>
                </a:solidFill>
              </a:defRPr>
            </a:lvl1pPr>
          </a:lstStyle>
          <a:p>
            <a:r>
              <a:rPr lang="nl-NL" noProof="0" dirty="0"/>
              <a:t>Onderwerp van de presentatie</a:t>
            </a:r>
          </a:p>
        </p:txBody>
      </p:sp>
      <p:sp>
        <p:nvSpPr>
          <p:cNvPr id="4" name="Tijdelijke aanduiding voor dianummer 3">
            <a:extLst>
              <a:ext uri="{FF2B5EF4-FFF2-40B4-BE49-F238E27FC236}">
                <a16:creationId xmlns:a16="http://schemas.microsoft.com/office/drawing/2014/main" id="{0A007AA5-2779-4AC9-99A6-D95A04052844}"/>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dirty="0"/>
          </a:p>
        </p:txBody>
      </p:sp>
      <p:grpSp>
        <p:nvGrpSpPr>
          <p:cNvPr id="155" name="Groep 154">
            <a:extLst>
              <a:ext uri="{FF2B5EF4-FFF2-40B4-BE49-F238E27FC236}">
                <a16:creationId xmlns:a16="http://schemas.microsoft.com/office/drawing/2014/main" id="{8CB0D178-BA37-41D2-857F-9B318F492987}"/>
              </a:ext>
            </a:extLst>
          </p:cNvPr>
          <p:cNvGrpSpPr/>
          <p:nvPr userDrawn="1"/>
        </p:nvGrpSpPr>
        <p:grpSpPr>
          <a:xfrm>
            <a:off x="371475" y="1700213"/>
            <a:ext cx="4703444" cy="4844910"/>
            <a:chOff x="371475" y="1700213"/>
            <a:chExt cx="4703444" cy="4844910"/>
          </a:xfrm>
        </p:grpSpPr>
        <p:sp>
          <p:nvSpPr>
            <p:cNvPr id="16" name="Rechthoek 15">
              <a:extLst>
                <a:ext uri="{FF2B5EF4-FFF2-40B4-BE49-F238E27FC236}">
                  <a16:creationId xmlns:a16="http://schemas.microsoft.com/office/drawing/2014/main" id="{6A98CBCD-00C0-422C-9F30-BBF939342CA5}"/>
                </a:ext>
              </a:extLst>
            </p:cNvPr>
            <p:cNvSpPr/>
            <p:nvPr userDrawn="1"/>
          </p:nvSpPr>
          <p:spPr>
            <a:xfrm>
              <a:off x="389677" y="1700213"/>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Tekst stijlen</a:t>
              </a:r>
            </a:p>
          </p:txBody>
        </p:sp>
        <p:cxnSp>
          <p:nvCxnSpPr>
            <p:cNvPr id="18" name="Rechte verbindingslijn 17">
              <a:extLst>
                <a:ext uri="{FF2B5EF4-FFF2-40B4-BE49-F238E27FC236}">
                  <a16:creationId xmlns:a16="http://schemas.microsoft.com/office/drawing/2014/main" id="{EBD31D65-B061-4E17-BE29-FD7A27E084FF}"/>
                </a:ext>
              </a:extLst>
            </p:cNvPr>
            <p:cNvCxnSpPr>
              <a:cxnSpLocks/>
            </p:cNvCxnSpPr>
            <p:nvPr userDrawn="1"/>
          </p:nvCxnSpPr>
          <p:spPr>
            <a:xfrm>
              <a:off x="389676" y="1941848"/>
              <a:ext cx="4685243" cy="0"/>
            </a:xfrm>
            <a:prstGeom prst="line">
              <a:avLst/>
            </a:prstGeom>
            <a:noFill/>
            <a:ln w="3175" cap="flat" cmpd="sng" algn="ctr">
              <a:solidFill>
                <a:schemeClr val="accent2"/>
              </a:solidFill>
              <a:prstDash val="solid"/>
            </a:ln>
            <a:effectLst/>
          </p:spPr>
        </p:cxnSp>
        <p:grpSp>
          <p:nvGrpSpPr>
            <p:cNvPr id="19" name="Groep 18">
              <a:extLst>
                <a:ext uri="{FF2B5EF4-FFF2-40B4-BE49-F238E27FC236}">
                  <a16:creationId xmlns:a16="http://schemas.microsoft.com/office/drawing/2014/main" id="{5548C717-B830-4467-8DBF-5EB978FA2DBE}"/>
                </a:ext>
              </a:extLst>
            </p:cNvPr>
            <p:cNvGrpSpPr/>
            <p:nvPr userDrawn="1"/>
          </p:nvGrpSpPr>
          <p:grpSpPr>
            <a:xfrm>
              <a:off x="371475" y="2048192"/>
              <a:ext cx="2933825" cy="558875"/>
              <a:chOff x="-3419346" y="368233"/>
              <a:chExt cx="3904920" cy="743862"/>
            </a:xfrm>
          </p:grpSpPr>
          <p:sp>
            <p:nvSpPr>
              <p:cNvPr id="31" name="Rechthoek 30">
                <a:extLst>
                  <a:ext uri="{FF2B5EF4-FFF2-40B4-BE49-F238E27FC236}">
                    <a16:creationId xmlns:a16="http://schemas.microsoft.com/office/drawing/2014/main" id="{7ECCFC18-D5FE-472A-99C3-E4B436F5750C}"/>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Home</a:t>
                </a:r>
              </a:p>
            </p:txBody>
          </p:sp>
          <p:cxnSp>
            <p:nvCxnSpPr>
              <p:cNvPr id="32" name="Rechte verbindingslijn 31">
                <a:extLst>
                  <a:ext uri="{FF2B5EF4-FFF2-40B4-BE49-F238E27FC236}">
                    <a16:creationId xmlns:a16="http://schemas.microsoft.com/office/drawing/2014/main" id="{D61072B6-83DF-4232-A53B-D3D7ADA1F76B}"/>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chte verbindingslijn 32">
                <a:extLst>
                  <a:ext uri="{FF2B5EF4-FFF2-40B4-BE49-F238E27FC236}">
                    <a16:creationId xmlns:a16="http://schemas.microsoft.com/office/drawing/2014/main" id="{722680E8-7ACF-44BF-81C3-515D9FE0569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hthoek 33">
                <a:extLst>
                  <a:ext uri="{FF2B5EF4-FFF2-40B4-BE49-F238E27FC236}">
                    <a16:creationId xmlns:a16="http://schemas.microsoft.com/office/drawing/2014/main" id="{2876073B-F10B-4258-A945-7829FE636027}"/>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35" name="Groep 34">
                <a:extLst>
                  <a:ext uri="{FF2B5EF4-FFF2-40B4-BE49-F238E27FC236}">
                    <a16:creationId xmlns:a16="http://schemas.microsoft.com/office/drawing/2014/main" id="{4D6339C5-5AEE-44AB-8C89-A10860EB9D68}"/>
                  </a:ext>
                </a:extLst>
              </p:cNvPr>
              <p:cNvGrpSpPr/>
              <p:nvPr userDrawn="1"/>
            </p:nvGrpSpPr>
            <p:grpSpPr>
              <a:xfrm>
                <a:off x="-3002834" y="720303"/>
                <a:ext cx="182598" cy="143759"/>
                <a:chOff x="-3310843" y="700986"/>
                <a:chExt cx="182598" cy="143759"/>
              </a:xfrm>
            </p:grpSpPr>
            <p:grpSp>
              <p:nvGrpSpPr>
                <p:cNvPr id="74" name="Groep 73">
                  <a:extLst>
                    <a:ext uri="{FF2B5EF4-FFF2-40B4-BE49-F238E27FC236}">
                      <a16:creationId xmlns:a16="http://schemas.microsoft.com/office/drawing/2014/main" id="{CD4A49E8-414E-4643-953E-004992570804}"/>
                    </a:ext>
                  </a:extLst>
                </p:cNvPr>
                <p:cNvGrpSpPr/>
                <p:nvPr userDrawn="1"/>
              </p:nvGrpSpPr>
              <p:grpSpPr>
                <a:xfrm>
                  <a:off x="-3310843" y="700986"/>
                  <a:ext cx="182598" cy="143759"/>
                  <a:chOff x="-3310843" y="700986"/>
                  <a:chExt cx="182598" cy="143759"/>
                </a:xfrm>
              </p:grpSpPr>
              <p:cxnSp>
                <p:nvCxnSpPr>
                  <p:cNvPr id="78" name="Rechte verbindingslijn 77">
                    <a:extLst>
                      <a:ext uri="{FF2B5EF4-FFF2-40B4-BE49-F238E27FC236}">
                        <a16:creationId xmlns:a16="http://schemas.microsoft.com/office/drawing/2014/main" id="{7B687034-0E4A-4422-995D-7DCE73A0191A}"/>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79" name="Rechte verbindingslijn 78">
                    <a:extLst>
                      <a:ext uri="{FF2B5EF4-FFF2-40B4-BE49-F238E27FC236}">
                        <a16:creationId xmlns:a16="http://schemas.microsoft.com/office/drawing/2014/main" id="{9E197AE1-40C7-4464-9D8A-EA22D380B6AA}"/>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80" name="Rechte verbindingslijn 79">
                    <a:extLst>
                      <a:ext uri="{FF2B5EF4-FFF2-40B4-BE49-F238E27FC236}">
                        <a16:creationId xmlns:a16="http://schemas.microsoft.com/office/drawing/2014/main" id="{51E44576-7C47-4459-A432-795885A6CC0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81" name="Rechte verbindingslijn 80">
                    <a:extLst>
                      <a:ext uri="{FF2B5EF4-FFF2-40B4-BE49-F238E27FC236}">
                        <a16:creationId xmlns:a16="http://schemas.microsoft.com/office/drawing/2014/main" id="{567F89C3-8AC5-4A3F-9E3A-FEF6558DB203}"/>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82" name="Rechte verbindingslijn 81">
                    <a:extLst>
                      <a:ext uri="{FF2B5EF4-FFF2-40B4-BE49-F238E27FC236}">
                        <a16:creationId xmlns:a16="http://schemas.microsoft.com/office/drawing/2014/main" id="{9F89E160-F18D-46C0-B0BB-6E55FF4896E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75" name="Groep 74">
                  <a:extLst>
                    <a:ext uri="{FF2B5EF4-FFF2-40B4-BE49-F238E27FC236}">
                      <a16:creationId xmlns:a16="http://schemas.microsoft.com/office/drawing/2014/main" id="{2F7E62F4-530B-453F-92AB-76E06B64492A}"/>
                    </a:ext>
                  </a:extLst>
                </p:cNvPr>
                <p:cNvGrpSpPr/>
                <p:nvPr userDrawn="1"/>
              </p:nvGrpSpPr>
              <p:grpSpPr>
                <a:xfrm flipH="1">
                  <a:off x="-3310774" y="735854"/>
                  <a:ext cx="88801" cy="72568"/>
                  <a:chOff x="-2091059" y="1395403"/>
                  <a:chExt cx="157316" cy="128558"/>
                </a:xfrm>
              </p:grpSpPr>
              <p:sp>
                <p:nvSpPr>
                  <p:cNvPr id="76" name="Rechthoek 75">
                    <a:extLst>
                      <a:ext uri="{FF2B5EF4-FFF2-40B4-BE49-F238E27FC236}">
                        <a16:creationId xmlns:a16="http://schemas.microsoft.com/office/drawing/2014/main" id="{1EDBDC86-7479-4075-BC77-5047EA054D5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77" name="Pijl: punthaak 76">
                    <a:extLst>
                      <a:ext uri="{FF2B5EF4-FFF2-40B4-BE49-F238E27FC236}">
                        <a16:creationId xmlns:a16="http://schemas.microsoft.com/office/drawing/2014/main" id="{475ED6D6-0760-42F3-B045-B6463E7FA09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nvGrpSpPr>
              <p:cNvPr id="36" name="Groep 35">
                <a:extLst>
                  <a:ext uri="{FF2B5EF4-FFF2-40B4-BE49-F238E27FC236}">
                    <a16:creationId xmlns:a16="http://schemas.microsoft.com/office/drawing/2014/main" id="{9CA137C1-857E-47A9-8CDD-ABDC62CFDE6F}"/>
                  </a:ext>
                </a:extLst>
              </p:cNvPr>
              <p:cNvGrpSpPr/>
              <p:nvPr userDrawn="1"/>
            </p:nvGrpSpPr>
            <p:grpSpPr>
              <a:xfrm>
                <a:off x="-3326107" y="720303"/>
                <a:ext cx="182598" cy="143759"/>
                <a:chOff x="-3634116" y="700986"/>
                <a:chExt cx="182598" cy="143759"/>
              </a:xfrm>
            </p:grpSpPr>
            <p:grpSp>
              <p:nvGrpSpPr>
                <p:cNvPr id="65" name="Groep 64">
                  <a:extLst>
                    <a:ext uri="{FF2B5EF4-FFF2-40B4-BE49-F238E27FC236}">
                      <a16:creationId xmlns:a16="http://schemas.microsoft.com/office/drawing/2014/main" id="{4C6E0AE7-8E25-41CE-828C-99A32A1CCC5F}"/>
                    </a:ext>
                  </a:extLst>
                </p:cNvPr>
                <p:cNvGrpSpPr/>
                <p:nvPr userDrawn="1"/>
              </p:nvGrpSpPr>
              <p:grpSpPr>
                <a:xfrm>
                  <a:off x="-3634116" y="700986"/>
                  <a:ext cx="182598" cy="143759"/>
                  <a:chOff x="-3634116" y="700986"/>
                  <a:chExt cx="182598" cy="143759"/>
                </a:xfrm>
              </p:grpSpPr>
              <p:cxnSp>
                <p:nvCxnSpPr>
                  <p:cNvPr id="69" name="Rechte verbindingslijn 68">
                    <a:extLst>
                      <a:ext uri="{FF2B5EF4-FFF2-40B4-BE49-F238E27FC236}">
                        <a16:creationId xmlns:a16="http://schemas.microsoft.com/office/drawing/2014/main" id="{2F8EE189-C304-43E2-AB04-659024282D17}"/>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70" name="Rechte verbindingslijn 69">
                    <a:extLst>
                      <a:ext uri="{FF2B5EF4-FFF2-40B4-BE49-F238E27FC236}">
                        <a16:creationId xmlns:a16="http://schemas.microsoft.com/office/drawing/2014/main" id="{1E158D69-5C67-457C-9795-CB9E28DD2758}"/>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71" name="Rechte verbindingslijn 70">
                    <a:extLst>
                      <a:ext uri="{FF2B5EF4-FFF2-40B4-BE49-F238E27FC236}">
                        <a16:creationId xmlns:a16="http://schemas.microsoft.com/office/drawing/2014/main" id="{B529F537-0F50-4C8B-898E-EE1245C8B0EB}"/>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72" name="Rechte verbindingslijn 71">
                    <a:extLst>
                      <a:ext uri="{FF2B5EF4-FFF2-40B4-BE49-F238E27FC236}">
                        <a16:creationId xmlns:a16="http://schemas.microsoft.com/office/drawing/2014/main" id="{80B0A3D4-F56E-46AA-B99D-20FD1F83D044}"/>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73" name="Rechte verbindingslijn 72">
                    <a:extLst>
                      <a:ext uri="{FF2B5EF4-FFF2-40B4-BE49-F238E27FC236}">
                        <a16:creationId xmlns:a16="http://schemas.microsoft.com/office/drawing/2014/main" id="{75A793C0-2B6A-4248-91DE-A8AFD5890821}"/>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66" name="Groep 65">
                  <a:extLst>
                    <a:ext uri="{FF2B5EF4-FFF2-40B4-BE49-F238E27FC236}">
                      <a16:creationId xmlns:a16="http://schemas.microsoft.com/office/drawing/2014/main" id="{14DFCDE8-C3A6-4EDD-ABDC-BD4884DF830B}"/>
                    </a:ext>
                  </a:extLst>
                </p:cNvPr>
                <p:cNvGrpSpPr/>
                <p:nvPr userDrawn="1"/>
              </p:nvGrpSpPr>
              <p:grpSpPr>
                <a:xfrm>
                  <a:off x="-3634047" y="735854"/>
                  <a:ext cx="88801" cy="72568"/>
                  <a:chOff x="-2091059" y="1395403"/>
                  <a:chExt cx="157316" cy="128558"/>
                </a:xfrm>
              </p:grpSpPr>
              <p:sp>
                <p:nvSpPr>
                  <p:cNvPr id="67" name="Rechthoek 66">
                    <a:extLst>
                      <a:ext uri="{FF2B5EF4-FFF2-40B4-BE49-F238E27FC236}">
                        <a16:creationId xmlns:a16="http://schemas.microsoft.com/office/drawing/2014/main" id="{B11645EA-4C85-4663-A194-4FDDBA001993}"/>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68" name="Pijl: punthaak 67">
                    <a:extLst>
                      <a:ext uri="{FF2B5EF4-FFF2-40B4-BE49-F238E27FC236}">
                        <a16:creationId xmlns:a16="http://schemas.microsoft.com/office/drawing/2014/main" id="{F8DCC163-6CF1-4A37-ADCF-CAD4B72982B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cxnSp>
            <p:nvCxnSpPr>
              <p:cNvPr id="37" name="Rechte verbindingslijn 36">
                <a:extLst>
                  <a:ext uri="{FF2B5EF4-FFF2-40B4-BE49-F238E27FC236}">
                    <a16:creationId xmlns:a16="http://schemas.microsoft.com/office/drawing/2014/main" id="{7357AAFF-835B-4023-8787-3CCF2FD2AFD2}"/>
                  </a:ext>
                </a:extLst>
              </p:cNvPr>
              <p:cNvCxnSpPr>
                <a:cxnSpLocks/>
              </p:cNvCxnSpPr>
              <p:nvPr userDrawn="1"/>
            </p:nvCxnSpPr>
            <p:spPr>
              <a:xfrm flipV="1">
                <a:off x="-2747770" y="523622"/>
                <a:ext cx="331753" cy="196680"/>
              </a:xfrm>
              <a:prstGeom prst="line">
                <a:avLst/>
              </a:prstGeom>
              <a:noFill/>
              <a:ln w="19050" cap="rnd" cmpd="sng" algn="ctr">
                <a:solidFill>
                  <a:schemeClr val="accent5"/>
                </a:solidFill>
                <a:prstDash val="solid"/>
                <a:headEnd type="oval"/>
              </a:ln>
              <a:effectLst/>
            </p:spPr>
          </p:cxnSp>
          <p:cxnSp>
            <p:nvCxnSpPr>
              <p:cNvPr id="38" name="Rechte verbindingslijn 37">
                <a:extLst>
                  <a:ext uri="{FF2B5EF4-FFF2-40B4-BE49-F238E27FC236}">
                    <a16:creationId xmlns:a16="http://schemas.microsoft.com/office/drawing/2014/main" id="{46E1D703-75D8-4A1D-906B-64BAB51AD6E2}"/>
                  </a:ext>
                </a:extLst>
              </p:cNvPr>
              <p:cNvCxnSpPr>
                <a:cxnSpLocks/>
              </p:cNvCxnSpPr>
              <p:nvPr userDrawn="1"/>
            </p:nvCxnSpPr>
            <p:spPr>
              <a:xfrm flipV="1">
                <a:off x="-3196143" y="950343"/>
                <a:ext cx="774583" cy="12662"/>
              </a:xfrm>
              <a:prstGeom prst="line">
                <a:avLst/>
              </a:prstGeom>
              <a:noFill/>
              <a:ln w="19050" cap="rnd" cmpd="sng" algn="ctr">
                <a:solidFill>
                  <a:schemeClr val="accent5"/>
                </a:solidFill>
                <a:prstDash val="solid"/>
                <a:headEnd type="oval"/>
              </a:ln>
              <a:effectLst/>
            </p:spPr>
          </p:cxnSp>
          <p:grpSp>
            <p:nvGrpSpPr>
              <p:cNvPr id="39" name="Groep 38">
                <a:extLst>
                  <a:ext uri="{FF2B5EF4-FFF2-40B4-BE49-F238E27FC236}">
                    <a16:creationId xmlns:a16="http://schemas.microsoft.com/office/drawing/2014/main" id="{16E84680-5669-4673-A5BA-A96B719494D9}"/>
                  </a:ext>
                </a:extLst>
              </p:cNvPr>
              <p:cNvGrpSpPr/>
              <p:nvPr userDrawn="1"/>
            </p:nvGrpSpPr>
            <p:grpSpPr>
              <a:xfrm>
                <a:off x="-2425037" y="370226"/>
                <a:ext cx="357690" cy="330595"/>
                <a:chOff x="-2721817" y="347336"/>
                <a:chExt cx="432805" cy="400021"/>
              </a:xfrm>
            </p:grpSpPr>
            <p:sp>
              <p:nvSpPr>
                <p:cNvPr id="54" name="Rechthoek 53">
                  <a:extLst>
                    <a:ext uri="{FF2B5EF4-FFF2-40B4-BE49-F238E27FC236}">
                      <a16:creationId xmlns:a16="http://schemas.microsoft.com/office/drawing/2014/main" id="{77D6F352-1283-427B-9CC7-9614E1BE51F3}"/>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55" name="Groep 54">
                  <a:extLst>
                    <a:ext uri="{FF2B5EF4-FFF2-40B4-BE49-F238E27FC236}">
                      <a16:creationId xmlns:a16="http://schemas.microsoft.com/office/drawing/2014/main" id="{4170CDA5-6A26-4412-9817-14F222CC69C7}"/>
                    </a:ext>
                  </a:extLst>
                </p:cNvPr>
                <p:cNvGrpSpPr/>
                <p:nvPr userDrawn="1"/>
              </p:nvGrpSpPr>
              <p:grpSpPr>
                <a:xfrm>
                  <a:off x="-2652453" y="431583"/>
                  <a:ext cx="294076" cy="231526"/>
                  <a:chOff x="-3634116" y="700986"/>
                  <a:chExt cx="182598" cy="143759"/>
                </a:xfrm>
              </p:grpSpPr>
              <p:grpSp>
                <p:nvGrpSpPr>
                  <p:cNvPr id="56" name="Groep 55">
                    <a:extLst>
                      <a:ext uri="{FF2B5EF4-FFF2-40B4-BE49-F238E27FC236}">
                        <a16:creationId xmlns:a16="http://schemas.microsoft.com/office/drawing/2014/main" id="{3602E536-F150-4475-8DCB-83E5174E9469}"/>
                      </a:ext>
                    </a:extLst>
                  </p:cNvPr>
                  <p:cNvGrpSpPr/>
                  <p:nvPr userDrawn="1"/>
                </p:nvGrpSpPr>
                <p:grpSpPr>
                  <a:xfrm>
                    <a:off x="-3634116" y="700986"/>
                    <a:ext cx="182598" cy="143759"/>
                    <a:chOff x="-3634116" y="700986"/>
                    <a:chExt cx="182598" cy="143759"/>
                  </a:xfrm>
                </p:grpSpPr>
                <p:cxnSp>
                  <p:nvCxnSpPr>
                    <p:cNvPr id="60" name="Rechte verbindingslijn 59">
                      <a:extLst>
                        <a:ext uri="{FF2B5EF4-FFF2-40B4-BE49-F238E27FC236}">
                          <a16:creationId xmlns:a16="http://schemas.microsoft.com/office/drawing/2014/main" id="{2456C629-C7A4-481F-B601-DA9D6D47958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61" name="Rechte verbindingslijn 60">
                      <a:extLst>
                        <a:ext uri="{FF2B5EF4-FFF2-40B4-BE49-F238E27FC236}">
                          <a16:creationId xmlns:a16="http://schemas.microsoft.com/office/drawing/2014/main" id="{2513C493-8D87-41C4-867A-8606C34D87AE}"/>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62" name="Rechte verbindingslijn 61">
                      <a:extLst>
                        <a:ext uri="{FF2B5EF4-FFF2-40B4-BE49-F238E27FC236}">
                          <a16:creationId xmlns:a16="http://schemas.microsoft.com/office/drawing/2014/main" id="{D8F92DA9-4110-4340-9989-6D54EEFA2CAA}"/>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63" name="Rechte verbindingslijn 62">
                      <a:extLst>
                        <a:ext uri="{FF2B5EF4-FFF2-40B4-BE49-F238E27FC236}">
                          <a16:creationId xmlns:a16="http://schemas.microsoft.com/office/drawing/2014/main" id="{3A988022-BCE9-4603-AF47-DAE17A265B37}"/>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64" name="Rechte verbindingslijn 63">
                      <a:extLst>
                        <a:ext uri="{FF2B5EF4-FFF2-40B4-BE49-F238E27FC236}">
                          <a16:creationId xmlns:a16="http://schemas.microsoft.com/office/drawing/2014/main" id="{1775E04E-B0D9-4FAF-8B05-3A41511988D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57" name="Groep 56">
                    <a:extLst>
                      <a:ext uri="{FF2B5EF4-FFF2-40B4-BE49-F238E27FC236}">
                        <a16:creationId xmlns:a16="http://schemas.microsoft.com/office/drawing/2014/main" id="{ECF54D02-BD00-4AC7-9F61-B9E10A3F3FD7}"/>
                      </a:ext>
                    </a:extLst>
                  </p:cNvPr>
                  <p:cNvGrpSpPr/>
                  <p:nvPr userDrawn="1"/>
                </p:nvGrpSpPr>
                <p:grpSpPr>
                  <a:xfrm>
                    <a:off x="-3634047" y="735854"/>
                    <a:ext cx="88801" cy="72568"/>
                    <a:chOff x="-2091059" y="1395403"/>
                    <a:chExt cx="157316" cy="128558"/>
                  </a:xfrm>
                </p:grpSpPr>
                <p:sp>
                  <p:nvSpPr>
                    <p:cNvPr id="58" name="Rechthoek 57">
                      <a:extLst>
                        <a:ext uri="{FF2B5EF4-FFF2-40B4-BE49-F238E27FC236}">
                          <a16:creationId xmlns:a16="http://schemas.microsoft.com/office/drawing/2014/main" id="{63053832-3C05-48C5-9C8E-FEAC6CA904D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59" name="Pijl: punthaak 58">
                      <a:extLst>
                        <a:ext uri="{FF2B5EF4-FFF2-40B4-BE49-F238E27FC236}">
                          <a16:creationId xmlns:a16="http://schemas.microsoft.com/office/drawing/2014/main" id="{FFAB1B08-1F14-4164-BEE8-1F03A9CBA94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grpSp>
            <p:nvGrpSpPr>
              <p:cNvPr id="40" name="Groep 39">
                <a:extLst>
                  <a:ext uri="{FF2B5EF4-FFF2-40B4-BE49-F238E27FC236}">
                    <a16:creationId xmlns:a16="http://schemas.microsoft.com/office/drawing/2014/main" id="{07EF18BD-F96E-4ADF-B3FA-7A35613A678E}"/>
                  </a:ext>
                </a:extLst>
              </p:cNvPr>
              <p:cNvGrpSpPr/>
              <p:nvPr userDrawn="1"/>
            </p:nvGrpSpPr>
            <p:grpSpPr>
              <a:xfrm>
                <a:off x="-2425037" y="781500"/>
                <a:ext cx="357690" cy="330595"/>
                <a:chOff x="-2721817" y="782525"/>
                <a:chExt cx="432805" cy="400021"/>
              </a:xfrm>
            </p:grpSpPr>
            <p:sp>
              <p:nvSpPr>
                <p:cNvPr id="43" name="Rechthoek 42">
                  <a:extLst>
                    <a:ext uri="{FF2B5EF4-FFF2-40B4-BE49-F238E27FC236}">
                      <a16:creationId xmlns:a16="http://schemas.microsoft.com/office/drawing/2014/main" id="{D4D1C011-79CF-42C2-8F15-40B7838EAB6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dirty="0">
                    <a:solidFill>
                      <a:srgbClr val="FF0000"/>
                    </a:solidFill>
                    <a:latin typeface="Arial" panose="020B0604020202020204" pitchFamily="34" charset="0"/>
                    <a:cs typeface="Arial" panose="020B0604020202020204" pitchFamily="34" charset="0"/>
                  </a:endParaRPr>
                </a:p>
              </p:txBody>
            </p:sp>
            <p:grpSp>
              <p:nvGrpSpPr>
                <p:cNvPr id="44" name="Groep 43">
                  <a:extLst>
                    <a:ext uri="{FF2B5EF4-FFF2-40B4-BE49-F238E27FC236}">
                      <a16:creationId xmlns:a16="http://schemas.microsoft.com/office/drawing/2014/main" id="{8293B13A-68AC-4C90-8198-CC844E701E23}"/>
                    </a:ext>
                  </a:extLst>
                </p:cNvPr>
                <p:cNvGrpSpPr/>
                <p:nvPr userDrawn="1"/>
              </p:nvGrpSpPr>
              <p:grpSpPr>
                <a:xfrm>
                  <a:off x="-2652453" y="866772"/>
                  <a:ext cx="294076" cy="231526"/>
                  <a:chOff x="-3310843" y="700986"/>
                  <a:chExt cx="182598" cy="143759"/>
                </a:xfrm>
              </p:grpSpPr>
              <p:grpSp>
                <p:nvGrpSpPr>
                  <p:cNvPr id="45" name="Groep 44">
                    <a:extLst>
                      <a:ext uri="{FF2B5EF4-FFF2-40B4-BE49-F238E27FC236}">
                        <a16:creationId xmlns:a16="http://schemas.microsoft.com/office/drawing/2014/main" id="{661E7D94-6A46-437F-AE6B-7B1BC6395A90}"/>
                      </a:ext>
                    </a:extLst>
                  </p:cNvPr>
                  <p:cNvGrpSpPr/>
                  <p:nvPr userDrawn="1"/>
                </p:nvGrpSpPr>
                <p:grpSpPr>
                  <a:xfrm>
                    <a:off x="-3310843" y="700986"/>
                    <a:ext cx="182598" cy="143759"/>
                    <a:chOff x="-3310843" y="700986"/>
                    <a:chExt cx="182598" cy="143759"/>
                  </a:xfrm>
                </p:grpSpPr>
                <p:cxnSp>
                  <p:nvCxnSpPr>
                    <p:cNvPr id="49" name="Rechte verbindingslijn 48">
                      <a:extLst>
                        <a:ext uri="{FF2B5EF4-FFF2-40B4-BE49-F238E27FC236}">
                          <a16:creationId xmlns:a16="http://schemas.microsoft.com/office/drawing/2014/main" id="{A556ECFE-5AD9-459D-AC03-D6AF3D05446C}"/>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50" name="Rechte verbindingslijn 49">
                      <a:extLst>
                        <a:ext uri="{FF2B5EF4-FFF2-40B4-BE49-F238E27FC236}">
                          <a16:creationId xmlns:a16="http://schemas.microsoft.com/office/drawing/2014/main" id="{095B8305-5D0F-4B60-BECC-46979F60DF4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51" name="Rechte verbindingslijn 50">
                      <a:extLst>
                        <a:ext uri="{FF2B5EF4-FFF2-40B4-BE49-F238E27FC236}">
                          <a16:creationId xmlns:a16="http://schemas.microsoft.com/office/drawing/2014/main" id="{8657EE05-6F42-498B-A410-109742F71385}"/>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52" name="Rechte verbindingslijn 51">
                      <a:extLst>
                        <a:ext uri="{FF2B5EF4-FFF2-40B4-BE49-F238E27FC236}">
                          <a16:creationId xmlns:a16="http://schemas.microsoft.com/office/drawing/2014/main" id="{3D9642B5-BD8C-435F-A463-A0BECD377D31}"/>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53" name="Rechte verbindingslijn 52">
                      <a:extLst>
                        <a:ext uri="{FF2B5EF4-FFF2-40B4-BE49-F238E27FC236}">
                          <a16:creationId xmlns:a16="http://schemas.microsoft.com/office/drawing/2014/main" id="{F5BB8F07-5C31-488E-942A-5D7CBED77E70}"/>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46" name="Groep 45">
                    <a:extLst>
                      <a:ext uri="{FF2B5EF4-FFF2-40B4-BE49-F238E27FC236}">
                        <a16:creationId xmlns:a16="http://schemas.microsoft.com/office/drawing/2014/main" id="{0FA2AF7F-578F-4846-8770-81A4CD18F5CF}"/>
                      </a:ext>
                    </a:extLst>
                  </p:cNvPr>
                  <p:cNvGrpSpPr/>
                  <p:nvPr userDrawn="1"/>
                </p:nvGrpSpPr>
                <p:grpSpPr>
                  <a:xfrm flipH="1">
                    <a:off x="-3310774" y="735854"/>
                    <a:ext cx="88801" cy="72568"/>
                    <a:chOff x="-2091059" y="1395403"/>
                    <a:chExt cx="157316" cy="128558"/>
                  </a:xfrm>
                </p:grpSpPr>
                <p:sp>
                  <p:nvSpPr>
                    <p:cNvPr id="47" name="Rechthoek 46">
                      <a:extLst>
                        <a:ext uri="{FF2B5EF4-FFF2-40B4-BE49-F238E27FC236}">
                          <a16:creationId xmlns:a16="http://schemas.microsoft.com/office/drawing/2014/main" id="{0C7CBB22-CD2E-4E39-ABCF-199080206200}"/>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48" name="Pijl: punthaak 47">
                      <a:extLst>
                        <a:ext uri="{FF2B5EF4-FFF2-40B4-BE49-F238E27FC236}">
                          <a16:creationId xmlns:a16="http://schemas.microsoft.com/office/drawing/2014/main" id="{73447F7E-C101-41B9-8E05-ABA3266BE57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grpSp>
          <p:sp>
            <p:nvSpPr>
              <p:cNvPr id="41" name="Rechthoek 40">
                <a:extLst>
                  <a:ext uri="{FF2B5EF4-FFF2-40B4-BE49-F238E27FC236}">
                    <a16:creationId xmlns:a16="http://schemas.microsoft.com/office/drawing/2014/main" id="{CFA4D101-D568-42EE-AD0C-BCA8FFC34548}"/>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verhogen</a:t>
                </a:r>
              </a:p>
            </p:txBody>
          </p:sp>
          <p:sp>
            <p:nvSpPr>
              <p:cNvPr id="42" name="Rechthoek 41">
                <a:extLst>
                  <a:ext uri="{FF2B5EF4-FFF2-40B4-BE49-F238E27FC236}">
                    <a16:creationId xmlns:a16="http://schemas.microsoft.com/office/drawing/2014/main" id="{A3940509-23FD-4C83-915D-0E596F1339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 niveau verlagen</a:t>
                </a:r>
              </a:p>
            </p:txBody>
          </p:sp>
        </p:grpSp>
        <p:cxnSp>
          <p:nvCxnSpPr>
            <p:cNvPr id="20" name="Rechte verbindingslijn 19">
              <a:extLst>
                <a:ext uri="{FF2B5EF4-FFF2-40B4-BE49-F238E27FC236}">
                  <a16:creationId xmlns:a16="http://schemas.microsoft.com/office/drawing/2014/main" id="{4A97A65E-819C-4FD1-A72E-217C06A2E9C2}"/>
                </a:ext>
              </a:extLst>
            </p:cNvPr>
            <p:cNvCxnSpPr>
              <a:cxnSpLocks/>
            </p:cNvCxnSpPr>
            <p:nvPr userDrawn="1"/>
          </p:nvCxnSpPr>
          <p:spPr>
            <a:xfrm>
              <a:off x="389676" y="2719710"/>
              <a:ext cx="4685243" cy="0"/>
            </a:xfrm>
            <a:prstGeom prst="line">
              <a:avLst/>
            </a:prstGeom>
            <a:noFill/>
            <a:ln w="3175" cap="flat" cmpd="sng" algn="ctr">
              <a:solidFill>
                <a:schemeClr val="accent2"/>
              </a:solidFill>
              <a:prstDash val="solid"/>
            </a:ln>
            <a:effectLst/>
          </p:spPr>
        </p:cxnSp>
        <p:sp>
          <p:nvSpPr>
            <p:cNvPr id="90" name="Tekstvak 89">
              <a:extLst>
                <a:ext uri="{FF2B5EF4-FFF2-40B4-BE49-F238E27FC236}">
                  <a16:creationId xmlns:a16="http://schemas.microsoft.com/office/drawing/2014/main" id="{ACA6FC1D-C6C7-4BEC-95BE-856D7A25D3ED}"/>
                </a:ext>
              </a:extLst>
            </p:cNvPr>
            <p:cNvSpPr txBox="1"/>
            <p:nvPr userDrawn="1"/>
          </p:nvSpPr>
          <p:spPr>
            <a:xfrm>
              <a:off x="807791" y="3436580"/>
              <a:ext cx="4267128" cy="3108543"/>
            </a:xfrm>
            <a:prstGeom prst="rect">
              <a:avLst/>
            </a:prstGeom>
            <a:noFill/>
          </p:spPr>
          <p:txBody>
            <a:bodyPr wrap="square" lIns="0" tIns="0" rIns="0" bIns="0" rtlCol="0">
              <a:spAutoFit/>
            </a:bodyPr>
            <a:lstStyle/>
            <a:p>
              <a:pPr marL="216000" lvl="0" indent="-216000">
                <a:buFont typeface="Arial" panose="020B0604020202020204" pitchFamily="34" charset="0"/>
                <a:buChar char="•"/>
              </a:pPr>
              <a:r>
                <a:rPr lang="nl-NL" sz="1800" kern="1200" noProof="0" dirty="0">
                  <a:solidFill>
                    <a:schemeClr val="tx1"/>
                  </a:solidFill>
                  <a:latin typeface="+mn-lt"/>
                  <a:ea typeface="+mn-ea"/>
                  <a:cs typeface="+mn-cs"/>
                </a:rPr>
                <a:t>Eerste</a:t>
              </a:r>
              <a:r>
                <a:rPr lang="nl-NL" noProof="0" dirty="0"/>
                <a:t> niveau</a:t>
              </a:r>
            </a:p>
            <a:p>
              <a:pPr marL="501750" lvl="1" indent="-285750">
                <a:buFont typeface="Arial" panose="020B0604020202020204" pitchFamily="34" charset="0"/>
                <a:buChar char="-"/>
              </a:pPr>
              <a:r>
                <a:rPr lang="nl-NL" noProof="0" dirty="0"/>
                <a:t>Tweede niveau</a:t>
              </a:r>
            </a:p>
            <a:p>
              <a:pPr marL="648000" lvl="2" indent="-216000">
                <a:buFont typeface="Arial" panose="020B0604020202020204" pitchFamily="34" charset="0"/>
                <a:buChar char="-"/>
              </a:pPr>
              <a:r>
                <a:rPr lang="nl-NL" noProof="0" dirty="0"/>
                <a:t>Derde niveau</a:t>
              </a:r>
            </a:p>
            <a:p>
              <a:pPr marL="0" lvl="3"/>
              <a:r>
                <a:rPr lang="nl-NL" b="1" noProof="0" dirty="0"/>
                <a:t>Vierde niveau</a:t>
              </a:r>
            </a:p>
            <a:p>
              <a:pPr marL="0" lvl="4"/>
              <a:r>
                <a:rPr lang="nl-NL" noProof="0" dirty="0"/>
                <a:t>Vijfde niveau</a:t>
              </a:r>
            </a:p>
            <a:p>
              <a:pPr marL="432000" lvl="5" indent="-432000">
                <a:buFont typeface="+mj-lt"/>
                <a:buAutoNum type="arabicPeriod"/>
              </a:pPr>
              <a:r>
                <a:rPr lang="nl-NL" noProof="0" dirty="0"/>
                <a:t>Zesde niveau</a:t>
              </a:r>
            </a:p>
            <a:p>
              <a:pPr marL="864000" lvl="6" indent="-432000">
                <a:buFont typeface="+mj-lt"/>
                <a:buAutoNum type="alphaLcPeriod"/>
              </a:pPr>
              <a:r>
                <a:rPr lang="nl-NL" noProof="0" dirty="0"/>
                <a:t>Zevende niveau - Subtitel</a:t>
              </a:r>
            </a:p>
            <a:p>
              <a:pPr marL="0" lvl="7">
                <a:spcAft>
                  <a:spcPts val="1200"/>
                </a:spcAft>
              </a:pPr>
              <a:r>
                <a:rPr lang="nl-NL" sz="3000" noProof="0" dirty="0"/>
                <a:t>Achtste niveau - Subtitel</a:t>
              </a:r>
            </a:p>
            <a:p>
              <a:pPr marL="0" lvl="8"/>
              <a:r>
                <a:rPr lang="nl-NL" noProof="0" dirty="0"/>
                <a:t>Negende Niveau</a:t>
              </a:r>
            </a:p>
            <a:p>
              <a:endParaRPr lang="nl-NL" noProof="0" dirty="0"/>
            </a:p>
          </p:txBody>
        </p:sp>
        <p:sp>
          <p:nvSpPr>
            <p:cNvPr id="7" name="Ovaal 6">
              <a:extLst>
                <a:ext uri="{FF2B5EF4-FFF2-40B4-BE49-F238E27FC236}">
                  <a16:creationId xmlns:a16="http://schemas.microsoft.com/office/drawing/2014/main" id="{F75DFDF9-5322-4B10-9B8B-06ABF45035F8}"/>
                </a:ext>
              </a:extLst>
            </p:cNvPr>
            <p:cNvSpPr>
              <a:spLocks noChangeAspect="1"/>
            </p:cNvSpPr>
            <p:nvPr userDrawn="1"/>
          </p:nvSpPr>
          <p:spPr>
            <a:xfrm>
              <a:off x="374485" y="4851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9" name="Ovaal 8">
              <a:extLst>
                <a:ext uri="{FF2B5EF4-FFF2-40B4-BE49-F238E27FC236}">
                  <a16:creationId xmlns:a16="http://schemas.microsoft.com/office/drawing/2014/main" id="{AAF85ED1-DA7E-43E7-BBE6-8953D8AF83EC}"/>
                </a:ext>
              </a:extLst>
            </p:cNvPr>
            <p:cNvSpPr>
              <a:spLocks noChangeAspect="1"/>
            </p:cNvSpPr>
            <p:nvPr userDrawn="1"/>
          </p:nvSpPr>
          <p:spPr>
            <a:xfrm>
              <a:off x="374485" y="5128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1" name="Ovaal 10">
              <a:extLst>
                <a:ext uri="{FF2B5EF4-FFF2-40B4-BE49-F238E27FC236}">
                  <a16:creationId xmlns:a16="http://schemas.microsoft.com/office/drawing/2014/main" id="{7EB6893E-C1A1-4E98-8AF9-6211D17E17F8}"/>
                </a:ext>
              </a:extLst>
            </p:cNvPr>
            <p:cNvSpPr>
              <a:spLocks noChangeAspect="1"/>
            </p:cNvSpPr>
            <p:nvPr userDrawn="1"/>
          </p:nvSpPr>
          <p:spPr>
            <a:xfrm>
              <a:off x="374485" y="552502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 name="Ovaal 12">
              <a:extLst>
                <a:ext uri="{FF2B5EF4-FFF2-40B4-BE49-F238E27FC236}">
                  <a16:creationId xmlns:a16="http://schemas.microsoft.com/office/drawing/2014/main" id="{663286AB-74D7-4FCD-8D85-8DDD7065FC5D}"/>
                </a:ext>
              </a:extLst>
            </p:cNvPr>
            <p:cNvSpPr>
              <a:spLocks noChangeAspect="1"/>
            </p:cNvSpPr>
            <p:nvPr userDrawn="1"/>
          </p:nvSpPr>
          <p:spPr>
            <a:xfrm>
              <a:off x="374485" y="6016537"/>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 name="Ovaal 16">
              <a:extLst>
                <a:ext uri="{FF2B5EF4-FFF2-40B4-BE49-F238E27FC236}">
                  <a16:creationId xmlns:a16="http://schemas.microsoft.com/office/drawing/2014/main" id="{5E2C31E3-7943-4E1B-B55A-F3833A683CC5}"/>
                </a:ext>
              </a:extLst>
            </p:cNvPr>
            <p:cNvSpPr>
              <a:spLocks noChangeAspect="1"/>
            </p:cNvSpPr>
            <p:nvPr userDrawn="1"/>
          </p:nvSpPr>
          <p:spPr>
            <a:xfrm>
              <a:off x="374485" y="34655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sp>
          <p:nvSpPr>
            <p:cNvPr id="22" name="Ovaal 21">
              <a:extLst>
                <a:ext uri="{FF2B5EF4-FFF2-40B4-BE49-F238E27FC236}">
                  <a16:creationId xmlns:a16="http://schemas.microsoft.com/office/drawing/2014/main" id="{D5D8BCAC-25B6-41D4-A02F-B0BB26914B63}"/>
                </a:ext>
              </a:extLst>
            </p:cNvPr>
            <p:cNvSpPr>
              <a:spLocks noChangeAspect="1"/>
            </p:cNvSpPr>
            <p:nvPr userDrawn="1"/>
          </p:nvSpPr>
          <p:spPr>
            <a:xfrm>
              <a:off x="374485" y="37427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24" name="Ovaal 23">
              <a:extLst>
                <a:ext uri="{FF2B5EF4-FFF2-40B4-BE49-F238E27FC236}">
                  <a16:creationId xmlns:a16="http://schemas.microsoft.com/office/drawing/2014/main" id="{AAF1F190-C472-43C7-8866-B7ED08F193E8}"/>
                </a:ext>
              </a:extLst>
            </p:cNvPr>
            <p:cNvSpPr>
              <a:spLocks noChangeAspect="1"/>
            </p:cNvSpPr>
            <p:nvPr userDrawn="1"/>
          </p:nvSpPr>
          <p:spPr>
            <a:xfrm>
              <a:off x="374485" y="40199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6" name="Ovaal 25">
              <a:extLst>
                <a:ext uri="{FF2B5EF4-FFF2-40B4-BE49-F238E27FC236}">
                  <a16:creationId xmlns:a16="http://schemas.microsoft.com/office/drawing/2014/main" id="{7AACA8B9-A7AB-42DE-9C16-24386748775B}"/>
                </a:ext>
              </a:extLst>
            </p:cNvPr>
            <p:cNvSpPr>
              <a:spLocks noChangeAspect="1"/>
            </p:cNvSpPr>
            <p:nvPr userDrawn="1"/>
          </p:nvSpPr>
          <p:spPr>
            <a:xfrm>
              <a:off x="374485" y="42971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28" name="Ovaal 27">
              <a:extLst>
                <a:ext uri="{FF2B5EF4-FFF2-40B4-BE49-F238E27FC236}">
                  <a16:creationId xmlns:a16="http://schemas.microsoft.com/office/drawing/2014/main" id="{13C42B36-BC26-441A-8FA2-BB267074BD7C}"/>
                </a:ext>
              </a:extLst>
            </p:cNvPr>
            <p:cNvSpPr>
              <a:spLocks noChangeAspect="1"/>
            </p:cNvSpPr>
            <p:nvPr userDrawn="1"/>
          </p:nvSpPr>
          <p:spPr>
            <a:xfrm>
              <a:off x="374485" y="4574352"/>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5</a:t>
              </a:r>
            </a:p>
          </p:txBody>
        </p:sp>
        <p:sp>
          <p:nvSpPr>
            <p:cNvPr id="30" name="Rechthoek 29">
              <a:extLst>
                <a:ext uri="{FF2B5EF4-FFF2-40B4-BE49-F238E27FC236}">
                  <a16:creationId xmlns:a16="http://schemas.microsoft.com/office/drawing/2014/main" id="{8BB401EE-98BA-4DB4-A611-74D31AB26636}"/>
                </a:ext>
              </a:extLst>
            </p:cNvPr>
            <p:cNvSpPr/>
            <p:nvPr userDrawn="1"/>
          </p:nvSpPr>
          <p:spPr>
            <a:xfrm>
              <a:off x="388223" y="2838439"/>
              <a:ext cx="4685243" cy="590562"/>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tab om de tekstopmaak te wijzigen. Klik op de iconen zoals hierboven afgebeeld en kies het gewenste niveau.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Kies uit:</a:t>
              </a:r>
            </a:p>
          </p:txBody>
        </p:sp>
      </p:grpSp>
      <p:grpSp>
        <p:nvGrpSpPr>
          <p:cNvPr id="160" name="Groep 159">
            <a:extLst>
              <a:ext uri="{FF2B5EF4-FFF2-40B4-BE49-F238E27FC236}">
                <a16:creationId xmlns:a16="http://schemas.microsoft.com/office/drawing/2014/main" id="{635C1030-4BB4-4A32-A302-11D5E5490F74}"/>
              </a:ext>
            </a:extLst>
          </p:cNvPr>
          <p:cNvGrpSpPr/>
          <p:nvPr userDrawn="1"/>
        </p:nvGrpSpPr>
        <p:grpSpPr>
          <a:xfrm>
            <a:off x="6090340" y="1714038"/>
            <a:ext cx="4298260" cy="4302351"/>
            <a:chOff x="6090340" y="1714038"/>
            <a:chExt cx="4298260" cy="4302351"/>
          </a:xfrm>
        </p:grpSpPr>
        <p:sp>
          <p:nvSpPr>
            <p:cNvPr id="99" name="Rechthoek 98">
              <a:extLst>
                <a:ext uri="{FF2B5EF4-FFF2-40B4-BE49-F238E27FC236}">
                  <a16:creationId xmlns:a16="http://schemas.microsoft.com/office/drawing/2014/main" id="{F5C74C9C-6499-425E-82BF-73305EE8C3CB}"/>
                </a:ext>
              </a:extLst>
            </p:cNvPr>
            <p:cNvSpPr/>
            <p:nvPr userDrawn="1"/>
          </p:nvSpPr>
          <p:spPr>
            <a:xfrm>
              <a:off x="6095999" y="1714038"/>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none" spc="0" normalizeH="0" baseline="0" noProof="0" dirty="0">
                  <a:ln>
                    <a:noFill/>
                  </a:ln>
                  <a:solidFill>
                    <a:schemeClr val="accent2"/>
                  </a:solidFill>
                  <a:effectLst/>
                  <a:uLnTx/>
                  <a:uFillTx/>
                  <a:latin typeface="+mj-lt"/>
                  <a:cs typeface="Segoe UI Light" panose="020B0502040204020203" pitchFamily="34" charset="0"/>
                </a:rPr>
                <a:t>Afbeelding invoegen/wijzigen</a:t>
              </a:r>
            </a:p>
          </p:txBody>
        </p:sp>
        <p:sp>
          <p:nvSpPr>
            <p:cNvPr id="100" name="Ovaal 99">
              <a:extLst>
                <a:ext uri="{FF2B5EF4-FFF2-40B4-BE49-F238E27FC236}">
                  <a16:creationId xmlns:a16="http://schemas.microsoft.com/office/drawing/2014/main" id="{F1BC5BF1-B80F-41D5-8E67-93715BDE56DC}"/>
                </a:ext>
              </a:extLst>
            </p:cNvPr>
            <p:cNvSpPr>
              <a:spLocks noChangeAspect="1"/>
            </p:cNvSpPr>
            <p:nvPr userDrawn="1"/>
          </p:nvSpPr>
          <p:spPr>
            <a:xfrm>
              <a:off x="6090340" y="2080528"/>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01" name="Rechte verbindingslijn 100">
              <a:extLst>
                <a:ext uri="{FF2B5EF4-FFF2-40B4-BE49-F238E27FC236}">
                  <a16:creationId xmlns:a16="http://schemas.microsoft.com/office/drawing/2014/main" id="{ED8E7ECA-57ED-4C7E-8D23-CACBCCD8CA75}"/>
                </a:ext>
              </a:extLst>
            </p:cNvPr>
            <p:cNvCxnSpPr>
              <a:cxnSpLocks/>
            </p:cNvCxnSpPr>
            <p:nvPr userDrawn="1"/>
          </p:nvCxnSpPr>
          <p:spPr>
            <a:xfrm>
              <a:off x="6095999" y="1955673"/>
              <a:ext cx="4292601" cy="0"/>
            </a:xfrm>
            <a:prstGeom prst="line">
              <a:avLst/>
            </a:prstGeom>
            <a:noFill/>
            <a:ln w="3175" cap="flat" cmpd="sng" algn="ctr">
              <a:solidFill>
                <a:schemeClr val="accent2"/>
              </a:solidFill>
              <a:prstDash val="solid"/>
            </a:ln>
            <a:effectLst/>
          </p:spPr>
        </p:cxnSp>
        <p:cxnSp>
          <p:nvCxnSpPr>
            <p:cNvPr id="102" name="Rechte verbindingslijn 101">
              <a:extLst>
                <a:ext uri="{FF2B5EF4-FFF2-40B4-BE49-F238E27FC236}">
                  <a16:creationId xmlns:a16="http://schemas.microsoft.com/office/drawing/2014/main" id="{C8535EE1-A999-4CA1-B8E8-45A0675563D0}"/>
                </a:ext>
              </a:extLst>
            </p:cNvPr>
            <p:cNvCxnSpPr>
              <a:cxnSpLocks/>
            </p:cNvCxnSpPr>
            <p:nvPr userDrawn="1"/>
          </p:nvCxnSpPr>
          <p:spPr>
            <a:xfrm>
              <a:off x="6095999" y="3291971"/>
              <a:ext cx="4292601" cy="0"/>
            </a:xfrm>
            <a:prstGeom prst="line">
              <a:avLst/>
            </a:prstGeom>
            <a:noFill/>
            <a:ln w="3175" cap="flat" cmpd="sng" algn="ctr">
              <a:solidFill>
                <a:schemeClr val="accent2"/>
              </a:solidFill>
              <a:prstDash val="solid"/>
            </a:ln>
            <a:effectLst/>
          </p:spPr>
        </p:cxnSp>
        <p:sp>
          <p:nvSpPr>
            <p:cNvPr id="103" name="Rechthoek 102">
              <a:extLst>
                <a:ext uri="{FF2B5EF4-FFF2-40B4-BE49-F238E27FC236}">
                  <a16:creationId xmlns:a16="http://schemas.microsoft.com/office/drawing/2014/main" id="{F91FD429-FE16-466B-AA1A-C8F7528DB061}"/>
                </a:ext>
              </a:extLst>
            </p:cNvPr>
            <p:cNvSpPr/>
            <p:nvPr userDrawn="1"/>
          </p:nvSpPr>
          <p:spPr>
            <a:xfrm>
              <a:off x="6456020" y="2146590"/>
              <a:ext cx="3932580"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Verwijder de bestaande afbeelding indien nodig met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(voorbeeld hieronder).</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05" name="Ovaal 104">
              <a:extLst>
                <a:ext uri="{FF2B5EF4-FFF2-40B4-BE49-F238E27FC236}">
                  <a16:creationId xmlns:a16="http://schemas.microsoft.com/office/drawing/2014/main" id="{983AFDEF-FE3A-48B3-8130-8062373DB38B}"/>
                </a:ext>
              </a:extLst>
            </p:cNvPr>
            <p:cNvSpPr>
              <a:spLocks noChangeAspect="1"/>
            </p:cNvSpPr>
            <p:nvPr userDrawn="1"/>
          </p:nvSpPr>
          <p:spPr>
            <a:xfrm>
              <a:off x="6090340" y="3445836"/>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2</a:t>
              </a:r>
            </a:p>
          </p:txBody>
        </p:sp>
        <p:sp>
          <p:nvSpPr>
            <p:cNvPr id="106" name="Rechthoek 105">
              <a:extLst>
                <a:ext uri="{FF2B5EF4-FFF2-40B4-BE49-F238E27FC236}">
                  <a16:creationId xmlns:a16="http://schemas.microsoft.com/office/drawing/2014/main" id="{A0EC1C6E-826A-4AF2-9126-FBDCD78D984E}"/>
                </a:ext>
              </a:extLst>
            </p:cNvPr>
            <p:cNvSpPr/>
            <p:nvPr userDrawn="1"/>
          </p:nvSpPr>
          <p:spPr>
            <a:xfrm>
              <a:off x="6456020" y="351189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afbeelding en klip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 /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Insert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07" name="Groep 106">
              <a:extLst>
                <a:ext uri="{FF2B5EF4-FFF2-40B4-BE49-F238E27FC236}">
                  <a16:creationId xmlns:a16="http://schemas.microsoft.com/office/drawing/2014/main" id="{00F6B808-F936-4101-A0EF-B1DE298B78C5}"/>
                </a:ext>
              </a:extLst>
            </p:cNvPr>
            <p:cNvGrpSpPr/>
            <p:nvPr userDrawn="1"/>
          </p:nvGrpSpPr>
          <p:grpSpPr>
            <a:xfrm>
              <a:off x="6456020" y="3923988"/>
              <a:ext cx="825500" cy="209550"/>
              <a:chOff x="13504624" y="2482850"/>
              <a:chExt cx="825500" cy="209550"/>
            </a:xfrm>
          </p:grpSpPr>
          <p:sp>
            <p:nvSpPr>
              <p:cNvPr id="141" name="Rechthoek 140">
                <a:extLst>
                  <a:ext uri="{FF2B5EF4-FFF2-40B4-BE49-F238E27FC236}">
                    <a16:creationId xmlns:a16="http://schemas.microsoft.com/office/drawing/2014/main" id="{0FFA0F29-509C-4E8E-B5A6-5D66C8574A23}"/>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B38CFCB9-B8AF-488D-8BD8-970672704894}"/>
                  </a:ext>
                </a:extLst>
              </p:cNvPr>
              <p:cNvCxnSpPr/>
              <p:nvPr userDrawn="1"/>
            </p:nvCxnSpPr>
            <p:spPr>
              <a:xfrm>
                <a:off x="14155269" y="2515250"/>
                <a:ext cx="0" cy="142717"/>
              </a:xfrm>
              <a:prstGeom prst="line">
                <a:avLst/>
              </a:prstGeom>
              <a:noFill/>
              <a:ln w="6350"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FAEB39-79FA-4CD0-A3FD-37CEDDDA924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08" name="Groep 107">
              <a:extLst>
                <a:ext uri="{FF2B5EF4-FFF2-40B4-BE49-F238E27FC236}">
                  <a16:creationId xmlns:a16="http://schemas.microsoft.com/office/drawing/2014/main" id="{9C151F3A-3B71-42AE-BA15-7B50A0D6F25A}"/>
                </a:ext>
              </a:extLst>
            </p:cNvPr>
            <p:cNvGrpSpPr/>
            <p:nvPr userDrawn="1"/>
          </p:nvGrpSpPr>
          <p:grpSpPr>
            <a:xfrm>
              <a:off x="6456020" y="2855664"/>
              <a:ext cx="294789" cy="318834"/>
              <a:chOff x="14466489" y="1001522"/>
              <a:chExt cx="290627" cy="314333"/>
            </a:xfrm>
          </p:grpSpPr>
          <p:sp>
            <p:nvSpPr>
              <p:cNvPr id="135" name="Rechthoek 134">
                <a:extLst>
                  <a:ext uri="{FF2B5EF4-FFF2-40B4-BE49-F238E27FC236}">
                    <a16:creationId xmlns:a16="http://schemas.microsoft.com/office/drawing/2014/main" id="{E7294692-173B-4689-8B41-69204EFE42F9}"/>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6" name="Ovaal 135">
                <a:extLst>
                  <a:ext uri="{FF2B5EF4-FFF2-40B4-BE49-F238E27FC236}">
                    <a16:creationId xmlns:a16="http://schemas.microsoft.com/office/drawing/2014/main" id="{96D5435F-40DC-43D1-B425-12C117CC53B7}"/>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7" name="Vrije vorm: vorm 136">
                <a:extLst>
                  <a:ext uri="{FF2B5EF4-FFF2-40B4-BE49-F238E27FC236}">
                    <a16:creationId xmlns:a16="http://schemas.microsoft.com/office/drawing/2014/main" id="{7AB1FAB2-450C-488C-BBA0-2C1A8A5C84A4}"/>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8" name="Rechthoek: afgeronde hoeken 137">
                <a:extLst>
                  <a:ext uri="{FF2B5EF4-FFF2-40B4-BE49-F238E27FC236}">
                    <a16:creationId xmlns:a16="http://schemas.microsoft.com/office/drawing/2014/main" id="{F6C2FB0F-6E35-49C7-8D0C-7370584AA449}"/>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cxnSp>
            <p:nvCxnSpPr>
              <p:cNvPr id="139" name="Rechte verbindingslijn 138">
                <a:extLst>
                  <a:ext uri="{FF2B5EF4-FFF2-40B4-BE49-F238E27FC236}">
                    <a16:creationId xmlns:a16="http://schemas.microsoft.com/office/drawing/2014/main" id="{81DC98CB-3420-4157-A476-509B1A496D23}"/>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0" name="Rechte verbindingslijn 139">
                <a:extLst>
                  <a:ext uri="{FF2B5EF4-FFF2-40B4-BE49-F238E27FC236}">
                    <a16:creationId xmlns:a16="http://schemas.microsoft.com/office/drawing/2014/main" id="{E23C1BCE-E05B-4F23-9C09-F22122816702}"/>
                  </a:ext>
                </a:extLst>
              </p:cNvPr>
              <p:cNvCxnSpPr>
                <a:cxnSpLocks/>
                <a:stCxn id="138"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9" name="Ovaal 108">
              <a:extLst>
                <a:ext uri="{FF2B5EF4-FFF2-40B4-BE49-F238E27FC236}">
                  <a16:creationId xmlns:a16="http://schemas.microsoft.com/office/drawing/2014/main" id="{2467B621-AC9E-454D-8364-464717FED1FB}"/>
                </a:ext>
              </a:extLst>
            </p:cNvPr>
            <p:cNvSpPr>
              <a:spLocks noChangeAspect="1"/>
            </p:cNvSpPr>
            <p:nvPr userDrawn="1"/>
          </p:nvSpPr>
          <p:spPr>
            <a:xfrm>
              <a:off x="6090340" y="4420889"/>
              <a:ext cx="217024" cy="216000"/>
            </a:xfrm>
            <a:prstGeom prst="ellipse">
              <a:avLst/>
            </a:pr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0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0" name="Rechthoek 109">
              <a:extLst>
                <a:ext uri="{FF2B5EF4-FFF2-40B4-BE49-F238E27FC236}">
                  <a16:creationId xmlns:a16="http://schemas.microsoft.com/office/drawing/2014/main" id="{1DA47967-DC93-48B1-A486-31C6505F1F2E}"/>
                </a:ext>
              </a:extLst>
            </p:cNvPr>
            <p:cNvSpPr/>
            <p:nvPr userDrawn="1"/>
          </p:nvSpPr>
          <p:spPr>
            <a:xfrm>
              <a:off x="6456020" y="4486953"/>
              <a:ext cx="3932579" cy="43320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Rechter muisklik op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miniweergave aan de linker kant van het scherm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´Dia herstellen / Reset slide´</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11" name="Rechte verbindingslijn 110">
              <a:extLst>
                <a:ext uri="{FF2B5EF4-FFF2-40B4-BE49-F238E27FC236}">
                  <a16:creationId xmlns:a16="http://schemas.microsoft.com/office/drawing/2014/main" id="{1BBEB69A-49BC-4F56-9D72-98CBAF7A1C8A}"/>
                </a:ext>
              </a:extLst>
            </p:cNvPr>
            <p:cNvCxnSpPr>
              <a:cxnSpLocks/>
            </p:cNvCxnSpPr>
            <p:nvPr userDrawn="1"/>
          </p:nvCxnSpPr>
          <p:spPr>
            <a:xfrm>
              <a:off x="6095999" y="4239227"/>
              <a:ext cx="4292601" cy="0"/>
            </a:xfrm>
            <a:prstGeom prst="line">
              <a:avLst/>
            </a:prstGeom>
            <a:noFill/>
            <a:ln w="3175" cap="flat" cmpd="sng" algn="ctr">
              <a:solidFill>
                <a:schemeClr val="accent2"/>
              </a:solidFill>
              <a:prstDash val="solid"/>
            </a:ln>
            <a:effectLst/>
          </p:spPr>
        </p:cxnSp>
        <p:sp>
          <p:nvSpPr>
            <p:cNvPr id="112" name="Rechthoek 111">
              <a:extLst>
                <a:ext uri="{FF2B5EF4-FFF2-40B4-BE49-F238E27FC236}">
                  <a16:creationId xmlns:a16="http://schemas.microsoft.com/office/drawing/2014/main" id="{67AC28BA-F8AB-425A-BA69-C3120ABAEC58}"/>
                </a:ext>
              </a:extLst>
            </p:cNvPr>
            <p:cNvSpPr/>
            <p:nvPr userDrawn="1"/>
          </p:nvSpPr>
          <p:spPr>
            <a:xfrm>
              <a:off x="6460852" y="4946841"/>
              <a:ext cx="1624926" cy="805220"/>
            </a:xfrm>
            <a:prstGeom prst="rect">
              <a:avLst/>
            </a:prstGeom>
            <a:blipFill dpi="0" rotWithShape="1">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72000" tIns="0" rIns="0" bIns="0" numCol="1" spcCol="0" rtlCol="0" fromWordArt="0" anchor="ctr" anchorCtr="0" forceAA="0" compatLnSpc="1">
              <a:prstTxWarp prst="textNoShape">
                <a:avLst/>
              </a:prstTxWarp>
              <a:noAutofit/>
            </a:bodyPr>
            <a:lstStyle/>
            <a:p>
              <a:pPr algn="l"/>
              <a:endParaRPr lang="nl-NL" sz="1000" b="0" i="1" noProof="0" dirty="0">
                <a:solidFill>
                  <a:schemeClr val="tx1"/>
                </a:solidFill>
              </a:endParaRPr>
            </a:p>
          </p:txBody>
        </p:sp>
        <p:sp>
          <p:nvSpPr>
            <p:cNvPr id="114" name="Rechthoek 113">
              <a:extLst>
                <a:ext uri="{FF2B5EF4-FFF2-40B4-BE49-F238E27FC236}">
                  <a16:creationId xmlns:a16="http://schemas.microsoft.com/office/drawing/2014/main" id="{C1A04312-B8FE-47D6-AC5F-3BD0F654DCEC}"/>
                </a:ext>
              </a:extLst>
            </p:cNvPr>
            <p:cNvSpPr/>
            <p:nvPr userDrawn="1"/>
          </p:nvSpPr>
          <p:spPr>
            <a:xfrm>
              <a:off x="7312805" y="5338122"/>
              <a:ext cx="117647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15" name="Rechthoek 114">
              <a:extLst>
                <a:ext uri="{FF2B5EF4-FFF2-40B4-BE49-F238E27FC236}">
                  <a16:creationId xmlns:a16="http://schemas.microsoft.com/office/drawing/2014/main" id="{07202F7F-F330-4FC3-BEEA-7D018142BAF0}"/>
                </a:ext>
              </a:extLst>
            </p:cNvPr>
            <p:cNvSpPr/>
            <p:nvPr userDrawn="1"/>
          </p:nvSpPr>
          <p:spPr>
            <a:xfrm>
              <a:off x="7334769" y="5649511"/>
              <a:ext cx="1145758"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nvGrpSpPr>
            <p:cNvPr id="116" name="Groep 115">
              <a:extLst>
                <a:ext uri="{FF2B5EF4-FFF2-40B4-BE49-F238E27FC236}">
                  <a16:creationId xmlns:a16="http://schemas.microsoft.com/office/drawing/2014/main" id="{E6E6011C-8062-4952-97D0-EB86F137C242}"/>
                </a:ext>
              </a:extLst>
            </p:cNvPr>
            <p:cNvGrpSpPr/>
            <p:nvPr userDrawn="1"/>
          </p:nvGrpSpPr>
          <p:grpSpPr>
            <a:xfrm>
              <a:off x="7394755" y="5403624"/>
              <a:ext cx="155951" cy="131922"/>
              <a:chOff x="12968658" y="3354141"/>
              <a:chExt cx="404800" cy="342430"/>
            </a:xfrm>
          </p:grpSpPr>
          <p:sp>
            <p:nvSpPr>
              <p:cNvPr id="129" name="Rechthoek: afgeronde hoeken 128">
                <a:extLst>
                  <a:ext uri="{FF2B5EF4-FFF2-40B4-BE49-F238E27FC236}">
                    <a16:creationId xmlns:a16="http://schemas.microsoft.com/office/drawing/2014/main" id="{4859B19F-5716-4618-B2CB-B32F0AA94ED9}"/>
                  </a:ext>
                </a:extLst>
              </p:cNvPr>
              <p:cNvSpPr/>
              <p:nvPr userDrawn="1"/>
            </p:nvSpPr>
            <p:spPr>
              <a:xfrm>
                <a:off x="12968658" y="3354141"/>
                <a:ext cx="404800" cy="342430"/>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30" name="Rechthoek 129">
                <a:extLst>
                  <a:ext uri="{FF2B5EF4-FFF2-40B4-BE49-F238E27FC236}">
                    <a16:creationId xmlns:a16="http://schemas.microsoft.com/office/drawing/2014/main" id="{4BAF07D4-F9B7-4583-B28F-1E2F6F5808EB}"/>
                  </a:ext>
                </a:extLst>
              </p:cNvPr>
              <p:cNvSpPr/>
              <p:nvPr userDrawn="1"/>
            </p:nvSpPr>
            <p:spPr>
              <a:xfrm>
                <a:off x="13024992" y="3401157"/>
                <a:ext cx="305209" cy="41562"/>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1" name="Rechthoek 130">
                <a:extLst>
                  <a:ext uri="{FF2B5EF4-FFF2-40B4-BE49-F238E27FC236}">
                    <a16:creationId xmlns:a16="http://schemas.microsoft.com/office/drawing/2014/main" id="{747A2D61-5323-43DA-888C-02E8C623CAA9}"/>
                  </a:ext>
                </a:extLst>
              </p:cNvPr>
              <p:cNvSpPr/>
              <p:nvPr userDrawn="1"/>
            </p:nvSpPr>
            <p:spPr>
              <a:xfrm>
                <a:off x="13025005" y="3471560"/>
                <a:ext cx="118776" cy="181689"/>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2" name="Rechthoek 131">
                <a:extLst>
                  <a:ext uri="{FF2B5EF4-FFF2-40B4-BE49-F238E27FC236}">
                    <a16:creationId xmlns:a16="http://schemas.microsoft.com/office/drawing/2014/main" id="{333BBB92-5271-4072-9497-6C98C9AB1695}"/>
                  </a:ext>
                </a:extLst>
              </p:cNvPr>
              <p:cNvSpPr/>
              <p:nvPr userDrawn="1"/>
            </p:nvSpPr>
            <p:spPr>
              <a:xfrm>
                <a:off x="13180632" y="3481971"/>
                <a:ext cx="13527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3" name="Rechthoek 132">
                <a:extLst>
                  <a:ext uri="{FF2B5EF4-FFF2-40B4-BE49-F238E27FC236}">
                    <a16:creationId xmlns:a16="http://schemas.microsoft.com/office/drawing/2014/main" id="{E97ECC9C-2120-47DA-A1CC-7F097F2BAAAB}"/>
                  </a:ext>
                </a:extLst>
              </p:cNvPr>
              <p:cNvSpPr/>
              <p:nvPr userDrawn="1"/>
            </p:nvSpPr>
            <p:spPr>
              <a:xfrm>
                <a:off x="13180718" y="3554791"/>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34" name="Rechthoek 133">
                <a:extLst>
                  <a:ext uri="{FF2B5EF4-FFF2-40B4-BE49-F238E27FC236}">
                    <a16:creationId xmlns:a16="http://schemas.microsoft.com/office/drawing/2014/main" id="{C5254D64-F3F3-43CD-A061-81B4D03A3A6F}"/>
                  </a:ext>
                </a:extLst>
              </p:cNvPr>
              <p:cNvSpPr/>
              <p:nvPr userDrawn="1"/>
            </p:nvSpPr>
            <p:spPr>
              <a:xfrm>
                <a:off x="13180811" y="3627619"/>
                <a:ext cx="69417" cy="21329"/>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grpSp>
          <p:nvGrpSpPr>
            <p:cNvPr id="117" name="Groep 116">
              <a:extLst>
                <a:ext uri="{FF2B5EF4-FFF2-40B4-BE49-F238E27FC236}">
                  <a16:creationId xmlns:a16="http://schemas.microsoft.com/office/drawing/2014/main" id="{33E6202F-D1B9-4001-829B-1F9BC25D2687}"/>
                </a:ext>
              </a:extLst>
            </p:cNvPr>
            <p:cNvGrpSpPr/>
            <p:nvPr userDrawn="1"/>
          </p:nvGrpSpPr>
          <p:grpSpPr>
            <a:xfrm>
              <a:off x="7375200" y="5702947"/>
              <a:ext cx="166739" cy="218963"/>
              <a:chOff x="12940828" y="3950597"/>
              <a:chExt cx="432813" cy="568367"/>
            </a:xfrm>
          </p:grpSpPr>
          <p:grpSp>
            <p:nvGrpSpPr>
              <p:cNvPr id="121" name="Groep 120">
                <a:extLst>
                  <a:ext uri="{FF2B5EF4-FFF2-40B4-BE49-F238E27FC236}">
                    <a16:creationId xmlns:a16="http://schemas.microsoft.com/office/drawing/2014/main" id="{879A8B81-43A6-4EEF-8DBB-6D9F1E2278E5}"/>
                  </a:ext>
                </a:extLst>
              </p:cNvPr>
              <p:cNvGrpSpPr/>
              <p:nvPr userDrawn="1"/>
            </p:nvGrpSpPr>
            <p:grpSpPr>
              <a:xfrm>
                <a:off x="13000382" y="4006891"/>
                <a:ext cx="373259" cy="315747"/>
                <a:chOff x="12968836" y="3354170"/>
                <a:chExt cx="404806" cy="342433"/>
              </a:xfrm>
            </p:grpSpPr>
            <p:sp>
              <p:nvSpPr>
                <p:cNvPr id="123" name="Rechthoek: afgeronde hoeken 122">
                  <a:extLst>
                    <a:ext uri="{FF2B5EF4-FFF2-40B4-BE49-F238E27FC236}">
                      <a16:creationId xmlns:a16="http://schemas.microsoft.com/office/drawing/2014/main" id="{F1DEFA56-8996-4E89-8962-8134A0EAE25A}"/>
                    </a:ext>
                  </a:extLst>
                </p:cNvPr>
                <p:cNvSpPr/>
                <p:nvPr userDrawn="1"/>
              </p:nvSpPr>
              <p:spPr>
                <a:xfrm>
                  <a:off x="12968836" y="3354170"/>
                  <a:ext cx="404806" cy="342433"/>
                </a:xfrm>
                <a:prstGeom prst="roundRect">
                  <a:avLst>
                    <a:gd name="adj" fmla="val 2911"/>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dirty="0">
                    <a:solidFill>
                      <a:schemeClr val="tx1"/>
                    </a:solidFill>
                    <a:latin typeface="Arial" panose="020B0604020202020204" pitchFamily="34" charset="0"/>
                    <a:cs typeface="Arial" panose="020B0604020202020204" pitchFamily="34" charset="0"/>
                  </a:endParaRPr>
                </a:p>
              </p:txBody>
            </p:sp>
            <p:sp>
              <p:nvSpPr>
                <p:cNvPr id="124" name="Rechthoek 123">
                  <a:extLst>
                    <a:ext uri="{FF2B5EF4-FFF2-40B4-BE49-F238E27FC236}">
                      <a16:creationId xmlns:a16="http://schemas.microsoft.com/office/drawing/2014/main" id="{70DE2D24-199C-446A-88CB-73142B67DE97}"/>
                    </a:ext>
                  </a:extLst>
                </p:cNvPr>
                <p:cNvSpPr/>
                <p:nvPr userDrawn="1"/>
              </p:nvSpPr>
              <p:spPr>
                <a:xfrm>
                  <a:off x="13025180" y="3401181"/>
                  <a:ext cx="305213" cy="41563"/>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5" name="Rechthoek 124">
                  <a:extLst>
                    <a:ext uri="{FF2B5EF4-FFF2-40B4-BE49-F238E27FC236}">
                      <a16:creationId xmlns:a16="http://schemas.microsoft.com/office/drawing/2014/main" id="{D3449182-8E03-4299-8DED-1155FFEBE4D2}"/>
                    </a:ext>
                  </a:extLst>
                </p:cNvPr>
                <p:cNvSpPr/>
                <p:nvPr userDrawn="1"/>
              </p:nvSpPr>
              <p:spPr>
                <a:xfrm>
                  <a:off x="13025181" y="3471575"/>
                  <a:ext cx="118778" cy="181691"/>
                </a:xfrm>
                <a:prstGeom prst="rect">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6" name="Rechthoek 125">
                  <a:extLst>
                    <a:ext uri="{FF2B5EF4-FFF2-40B4-BE49-F238E27FC236}">
                      <a16:creationId xmlns:a16="http://schemas.microsoft.com/office/drawing/2014/main" id="{AA465BAA-FB0E-4D37-BEB4-C9049DB325AB}"/>
                    </a:ext>
                  </a:extLst>
                </p:cNvPr>
                <p:cNvSpPr/>
                <p:nvPr userDrawn="1"/>
              </p:nvSpPr>
              <p:spPr>
                <a:xfrm>
                  <a:off x="13180812" y="3481982"/>
                  <a:ext cx="13527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7" name="Rechthoek 126">
                  <a:extLst>
                    <a:ext uri="{FF2B5EF4-FFF2-40B4-BE49-F238E27FC236}">
                      <a16:creationId xmlns:a16="http://schemas.microsoft.com/office/drawing/2014/main" id="{D525D1F6-BF6A-4C9F-9FBB-F60D9BF6D67E}"/>
                    </a:ext>
                  </a:extLst>
                </p:cNvPr>
                <p:cNvSpPr/>
                <p:nvPr userDrawn="1"/>
              </p:nvSpPr>
              <p:spPr>
                <a:xfrm>
                  <a:off x="13180812" y="3554800"/>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sp>
              <p:nvSpPr>
                <p:cNvPr id="128" name="Rechthoek 127">
                  <a:extLst>
                    <a:ext uri="{FF2B5EF4-FFF2-40B4-BE49-F238E27FC236}">
                      <a16:creationId xmlns:a16="http://schemas.microsoft.com/office/drawing/2014/main" id="{6605A51D-FB8B-487F-BE05-4E838B38FAA2}"/>
                    </a:ext>
                  </a:extLst>
                </p:cNvPr>
                <p:cNvSpPr/>
                <p:nvPr userDrawn="1"/>
              </p:nvSpPr>
              <p:spPr>
                <a:xfrm>
                  <a:off x="13180812" y="3627618"/>
                  <a:ext cx="69418" cy="21328"/>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dirty="0">
                    <a:solidFill>
                      <a:schemeClr val="tx1"/>
                    </a:solidFill>
                  </a:endParaRPr>
                </a:p>
              </p:txBody>
            </p:sp>
          </p:grpSp>
          <p:sp>
            <p:nvSpPr>
              <p:cNvPr id="122" name="Boog 121">
                <a:extLst>
                  <a:ext uri="{FF2B5EF4-FFF2-40B4-BE49-F238E27FC236}">
                    <a16:creationId xmlns:a16="http://schemas.microsoft.com/office/drawing/2014/main" id="{076A910D-4330-40E3-A918-92116CF546A1}"/>
                  </a:ext>
                </a:extLst>
              </p:cNvPr>
              <p:cNvSpPr/>
              <p:nvPr userDrawn="1"/>
            </p:nvSpPr>
            <p:spPr>
              <a:xfrm rot="17637075">
                <a:off x="12776155" y="4115270"/>
                <a:ext cx="568367" cy="239021"/>
              </a:xfrm>
              <a:prstGeom prst="arc">
                <a:avLst>
                  <a:gd name="adj1" fmla="val 15959368"/>
                  <a:gd name="adj2" fmla="val 1354623"/>
                </a:avLst>
              </a:prstGeom>
              <a:noFill/>
              <a:ln w="19050" cap="flat" cmpd="sng" algn="ctr">
                <a:solidFill>
                  <a:srgbClr val="4D82B8"/>
                </a:solidFill>
                <a:prstDash val="solid"/>
                <a:headEnd type="arrow" w="med" len="sm"/>
              </a:ln>
              <a:effectLst/>
            </p:spPr>
            <p:txBody>
              <a:bodyPr rtlCol="0" anchor="ctr"/>
              <a:lstStyle/>
              <a:p>
                <a:pPr algn="ctr"/>
                <a:endParaRPr lang="nl-NL" noProof="0" dirty="0"/>
              </a:p>
            </p:txBody>
          </p:sp>
        </p:grpSp>
        <p:sp>
          <p:nvSpPr>
            <p:cNvPr id="118" name="Tekstvak 117">
              <a:extLst>
                <a:ext uri="{FF2B5EF4-FFF2-40B4-BE49-F238E27FC236}">
                  <a16:creationId xmlns:a16="http://schemas.microsoft.com/office/drawing/2014/main" id="{AB39F992-DBBB-416A-B8B9-69ADF5B9372D}"/>
                </a:ext>
              </a:extLst>
            </p:cNvPr>
            <p:cNvSpPr txBox="1"/>
            <p:nvPr userDrawn="1"/>
          </p:nvSpPr>
          <p:spPr>
            <a:xfrm>
              <a:off x="7553169" y="5377232"/>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Indeling</a:t>
              </a:r>
            </a:p>
          </p:txBody>
        </p:sp>
        <p:sp>
          <p:nvSpPr>
            <p:cNvPr id="119" name="Tekstvak 118">
              <a:extLst>
                <a:ext uri="{FF2B5EF4-FFF2-40B4-BE49-F238E27FC236}">
                  <a16:creationId xmlns:a16="http://schemas.microsoft.com/office/drawing/2014/main" id="{25CE84CD-5213-4A2E-871F-BD6F258C9331}"/>
                </a:ext>
              </a:extLst>
            </p:cNvPr>
            <p:cNvSpPr txBox="1"/>
            <p:nvPr userDrawn="1"/>
          </p:nvSpPr>
          <p:spPr>
            <a:xfrm>
              <a:off x="7539740" y="5698358"/>
              <a:ext cx="855209" cy="203133"/>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800" b="0" kern="1200" noProof="0" dirty="0">
                  <a:solidFill>
                    <a:schemeClr val="tx1"/>
                  </a:solidFill>
                  <a:latin typeface="Arial" panose="020B0604020202020204" pitchFamily="34" charset="0"/>
                  <a:ea typeface="+mn-ea"/>
                  <a:cs typeface="Arial" panose="020B0604020202020204" pitchFamily="34" charset="0"/>
                </a:rPr>
                <a:t>Dia herstellen</a:t>
              </a:r>
            </a:p>
          </p:txBody>
        </p:sp>
        <p:pic>
          <p:nvPicPr>
            <p:cNvPr id="120" name="Picture 3">
              <a:extLst>
                <a:ext uri="{FF2B5EF4-FFF2-40B4-BE49-F238E27FC236}">
                  <a16:creationId xmlns:a16="http://schemas.microsoft.com/office/drawing/2014/main" id="{C5C40FFF-327E-436B-9D74-8EC753A2DB78}"/>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365442" y="578505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7" name="Titel">
            <a:extLst>
              <a:ext uri="{FF2B5EF4-FFF2-40B4-BE49-F238E27FC236}">
                <a16:creationId xmlns:a16="http://schemas.microsoft.com/office/drawing/2014/main" id="{67CD20C4-7145-40CE-A355-AA28D8AD4B92}"/>
              </a:ext>
            </a:extLst>
          </p:cNvPr>
          <p:cNvSpPr txBox="1"/>
          <p:nvPr userDrawn="1"/>
        </p:nvSpPr>
        <p:spPr>
          <a:xfrm>
            <a:off x="371476" y="296863"/>
            <a:ext cx="10108030" cy="707886"/>
          </a:xfrm>
          <a:prstGeom prst="rect">
            <a:avLst/>
          </a:prstGeom>
          <a:noFill/>
        </p:spPr>
        <p:txBody>
          <a:bodyPr wrap="square" rtlCol="0">
            <a:spAutoFit/>
          </a:bodyPr>
          <a:lstStyle>
            <a:defPPr>
              <a:defRPr lang="nl-NL"/>
            </a:defPPr>
          </a:lstStyle>
          <a:p>
            <a:pPr lvl="0"/>
            <a:r>
              <a:rPr lang="nl-NL" sz="4000" b="1" noProof="0" dirty="0">
                <a:latin typeface="+mj-lt"/>
              </a:rPr>
              <a:t>Handleiding (verkort)</a:t>
            </a:r>
          </a:p>
        </p:txBody>
      </p:sp>
    </p:spTree>
    <p:extLst>
      <p:ext uri="{BB962C8B-B14F-4D97-AF65-F5344CB8AC3E}">
        <p14:creationId xmlns:p14="http://schemas.microsoft.com/office/powerpoint/2010/main" val="406086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 02">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5" y="296863"/>
            <a:ext cx="5645149" cy="2395967"/>
          </a:xfrm>
        </p:spPr>
        <p:txBody>
          <a:bodyPr anchor="t"/>
          <a:lstStyle>
            <a:lvl1pPr algn="l">
              <a:lnSpc>
                <a:spcPct val="85000"/>
              </a:lnSpc>
              <a:defRPr sz="6000" spc="-120" baseline="0">
                <a:solidFill>
                  <a:schemeClr val="tx1"/>
                </a:solidFill>
              </a:defRPr>
            </a:lvl1pPr>
          </a:lstStyle>
          <a:p>
            <a:r>
              <a:rPr lang="nl-NL" noProof="0"/>
              <a:t>Klik om stijl te bewerken</a:t>
            </a:r>
          </a:p>
        </p:txBody>
      </p:sp>
      <p:sp>
        <p:nvSpPr>
          <p:cNvPr id="3" name="Ondertitel 2">
            <a:extLst>
              <a:ext uri="{FF2B5EF4-FFF2-40B4-BE49-F238E27FC236}">
                <a16:creationId xmlns:a16="http://schemas.microsoft.com/office/drawing/2014/main" id="{541C6C6D-C3CA-4FC9-A485-7EAAB57E787A}"/>
              </a:ext>
            </a:extLst>
          </p:cNvPr>
          <p:cNvSpPr>
            <a:spLocks noGrp="1"/>
          </p:cNvSpPr>
          <p:nvPr>
            <p:ph type="subTitle" idx="1"/>
          </p:nvPr>
        </p:nvSpPr>
        <p:spPr>
          <a:xfrm>
            <a:off x="374650" y="2699255"/>
            <a:ext cx="5645149" cy="3430083"/>
          </a:xfrm>
        </p:spPr>
        <p:txBody>
          <a:bodyPr>
            <a:normAutofit/>
          </a:bodyPr>
          <a:lstStyle>
            <a:lvl1pPr marL="0" indent="0" algn="l">
              <a:buNone/>
              <a:defRPr sz="3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noProof="0"/>
              <a:t>Klikken om de ondertitelstijl van het model te bewerken</a:t>
            </a:r>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1476"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10" name="Tijdelijke aanduiding voor tekst 26">
            <a:extLst>
              <a:ext uri="{FF2B5EF4-FFF2-40B4-BE49-F238E27FC236}">
                <a16:creationId xmlns:a16="http://schemas.microsoft.com/office/drawing/2014/main" id="{41AB786A-2A3B-4717-89E5-8E35FE4DBEC0}"/>
              </a:ext>
            </a:extLst>
          </p:cNvPr>
          <p:cNvSpPr>
            <a:spLocks noGrp="1"/>
          </p:cNvSpPr>
          <p:nvPr>
            <p:ph type="body" sz="quarter" idx="14"/>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rIns="4068000">
            <a:normAutofit/>
          </a:bodyPr>
          <a:lstStyle>
            <a:lvl1pPr marL="0" indent="0">
              <a:buNone/>
              <a:defRPr sz="100">
                <a:solidFill>
                  <a:srgbClr val="E6E6E6"/>
                </a:solidFill>
              </a:defRPr>
            </a:lvl1pPr>
          </a:lstStyle>
          <a:p>
            <a:pPr lvl="0"/>
            <a:r>
              <a:rPr lang="nl-NL" noProof="0"/>
              <a:t>Klikken om de tekststijl van het model te bewerken</a:t>
            </a:r>
          </a:p>
        </p:txBody>
      </p:sp>
      <p:sp>
        <p:nvSpPr>
          <p:cNvPr id="11" name="Tijdelijke aanduiding voor afbeelding 24">
            <a:extLst>
              <a:ext uri="{FF2B5EF4-FFF2-40B4-BE49-F238E27FC236}">
                <a16:creationId xmlns:a16="http://schemas.microsoft.com/office/drawing/2014/main" id="{26E3DA42-E656-4206-A24B-B5FAE257CFB5}"/>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40E8DCF3-56A4-46E1-9EBC-EA613906C72E}" type="datetime1">
              <a:rPr lang="nl-NL" noProof="0" smtClean="0"/>
              <a:t>15-12-2022</a:t>
            </a:fld>
            <a:endParaRPr lang="nl-NL" noProof="0"/>
          </a:p>
        </p:txBody>
      </p:sp>
      <p:sp>
        <p:nvSpPr>
          <p:cNvPr id="13" name="Logo">
            <a:extLst>
              <a:ext uri="{FF2B5EF4-FFF2-40B4-BE49-F238E27FC236}">
                <a16:creationId xmlns:a16="http://schemas.microsoft.com/office/drawing/2014/main" id="{60F18813-55E5-408E-8ACE-F31156719ED0}"/>
              </a:ext>
            </a:extLst>
          </p:cNvPr>
          <p:cNvSpPr>
            <a:spLocks noGrp="1"/>
          </p:cNvSpPr>
          <p:nvPr>
            <p:ph type="body" sz="quarter" idx="15"/>
          </p:nvPr>
        </p:nvSpPr>
        <p:spPr>
          <a:xfrm>
            <a:off x="9056685" y="5896036"/>
            <a:ext cx="2750400" cy="571690"/>
          </a:xfrm>
          <a:blipFill dpi="0" rotWithShape="1">
            <a:blip r:embed="rId2" cstate="email">
              <a:extLst>
                <a:ext uri="{28A0092B-C50C-407E-A947-70E740481C1C}">
                  <a14:useLocalDpi xmlns:a14="http://schemas.microsoft.com/office/drawing/2010/main"/>
                </a:ext>
              </a:extLst>
            </a:blip>
            <a:srcRect/>
            <a:stretch>
              <a:fillRect/>
            </a:stretch>
          </a:blipFill>
        </p:spPr>
        <p:txBody>
          <a:bodyPr lIns="3600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30693181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CE53E1-59E9-47EB-B07E-79FC60BFFD4F}"/>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E205CDFB-AEFD-4C0C-8C2A-203CB18F51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1BDED33-1574-4A33-9C0F-2ADE7302220D}"/>
              </a:ext>
            </a:extLst>
          </p:cNvPr>
          <p:cNvSpPr>
            <a:spLocks noGrp="1"/>
          </p:cNvSpPr>
          <p:nvPr>
            <p:ph type="dt" sz="half" idx="10"/>
          </p:nvPr>
        </p:nvSpPr>
        <p:spPr/>
        <p:txBody>
          <a:bodyPr/>
          <a:lstStyle/>
          <a:p>
            <a:fld id="{8B30105A-7927-4A27-9941-7A1043F19846}" type="datetimeFigureOut">
              <a:rPr lang="nl-NL" smtClean="0"/>
              <a:t>15-12-2022</a:t>
            </a:fld>
            <a:endParaRPr lang="nl-NL"/>
          </a:p>
        </p:txBody>
      </p:sp>
      <p:sp>
        <p:nvSpPr>
          <p:cNvPr id="5" name="Tijdelijke aanduiding voor voettekst 4">
            <a:extLst>
              <a:ext uri="{FF2B5EF4-FFF2-40B4-BE49-F238E27FC236}">
                <a16:creationId xmlns:a16="http://schemas.microsoft.com/office/drawing/2014/main" id="{182C8DBA-5DE5-4F0F-A737-EB82715A4FA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1097687-1AB0-4487-9616-54B7749D992B}"/>
              </a:ext>
            </a:extLst>
          </p:cNvPr>
          <p:cNvSpPr>
            <a:spLocks noGrp="1"/>
          </p:cNvSpPr>
          <p:nvPr>
            <p:ph type="sldNum" sz="quarter" idx="12"/>
          </p:nvPr>
        </p:nvSpPr>
        <p:spPr/>
        <p:txBody>
          <a:bodyPr/>
          <a:lstStyle/>
          <a:p>
            <a:fld id="{25AA4E5D-0195-48CD-9B7D-E3E1D1A0AEB1}" type="slidenum">
              <a:rPr lang="nl-NL" smtClean="0"/>
              <a:t>‹nr.›</a:t>
            </a:fld>
            <a:endParaRPr lang="nl-NL"/>
          </a:p>
        </p:txBody>
      </p:sp>
    </p:spTree>
    <p:extLst>
      <p:ext uri="{BB962C8B-B14F-4D97-AF65-F5344CB8AC3E}">
        <p14:creationId xmlns:p14="http://schemas.microsoft.com/office/powerpoint/2010/main" val="23218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03">
    <p:bg>
      <p:bgPr>
        <a:solidFill>
          <a:schemeClr val="accent1"/>
        </a:solidFill>
        <a:effectLst/>
      </p:bgPr>
    </p:bg>
    <p:spTree>
      <p:nvGrpSpPr>
        <p:cNvPr id="1" name=""/>
        <p:cNvGrpSpPr/>
        <p:nvPr/>
      </p:nvGrpSpPr>
      <p:grpSpPr>
        <a:xfrm>
          <a:off x="0" y="0"/>
          <a:ext cx="0" cy="0"/>
          <a:chOff x="0" y="0"/>
          <a:chExt cx="0" cy="0"/>
        </a:xfrm>
      </p:grpSpPr>
      <p:pic>
        <p:nvPicPr>
          <p:cNvPr id="18" name="Vormentaal">
            <a:extLst>
              <a:ext uri="{FF2B5EF4-FFF2-40B4-BE49-F238E27FC236}">
                <a16:creationId xmlns:a16="http://schemas.microsoft.com/office/drawing/2014/main" id="{E44F29B4-B10E-4A7C-9AA2-62C4B57A53A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6E6A3B44-C3A4-4030-BE9F-ACEE9C0329F0}"/>
              </a:ext>
            </a:extLst>
          </p:cNvPr>
          <p:cNvSpPr>
            <a:spLocks noGrp="1"/>
          </p:cNvSpPr>
          <p:nvPr>
            <p:ph type="ctrTitle"/>
          </p:nvPr>
        </p:nvSpPr>
        <p:spPr>
          <a:xfrm>
            <a:off x="371476" y="3001962"/>
            <a:ext cx="8676000" cy="2484000"/>
          </a:xfrm>
        </p:spPr>
        <p:txBody>
          <a:bodyPr anchor="b"/>
          <a:lstStyle>
            <a:lvl1pPr algn="l">
              <a:lnSpc>
                <a:spcPct val="85000"/>
              </a:lnSpc>
              <a:defRPr sz="6000" spc="-120" baseline="0"/>
            </a:lvl1pPr>
          </a:lstStyle>
          <a:p>
            <a:r>
              <a:rPr lang="nl-NL" noProof="0"/>
              <a:t>Klik om stijl te bewerken</a:t>
            </a:r>
          </a:p>
        </p:txBody>
      </p:sp>
      <p:sp>
        <p:nvSpPr>
          <p:cNvPr id="6" name="Tijdelijke aanduiding voor dianummer 5">
            <a:extLst>
              <a:ext uri="{FF2B5EF4-FFF2-40B4-BE49-F238E27FC236}">
                <a16:creationId xmlns:a16="http://schemas.microsoft.com/office/drawing/2014/main" id="{92EC93EC-A872-4FAC-B36E-1B40DF87C0ED}"/>
              </a:ext>
            </a:extLst>
          </p:cNvPr>
          <p:cNvSpPr>
            <a:spLocks noGrp="1"/>
          </p:cNvSpPr>
          <p:nvPr>
            <p:ph type="sldNum" sz="quarter" idx="12"/>
          </p:nvPr>
        </p:nvSpPr>
        <p:spPr>
          <a:xfrm>
            <a:off x="370800" y="7020000"/>
            <a:ext cx="311944" cy="216000"/>
          </a:xfrm>
        </p:spPr>
        <p:txBody>
          <a:bodyPr/>
          <a:lstStyle>
            <a:lvl1pPr>
              <a:defRPr>
                <a:solidFill>
                  <a:srgbClr val="E6E6E6"/>
                </a:solidFill>
              </a:defRPr>
            </a:lvl1pPr>
          </a:lstStyle>
          <a:p>
            <a:fld id="{45B76B8B-DE07-48A4-9913-B57A52F2F853}" type="slidenum">
              <a:rPr lang="nl-NL" noProof="0" smtClean="0"/>
              <a:pPr/>
              <a:t>‹nr.›</a:t>
            </a:fld>
            <a:endParaRPr lang="nl-NL" noProof="0"/>
          </a:p>
        </p:txBody>
      </p:sp>
      <p:sp>
        <p:nvSpPr>
          <p:cNvPr id="5" name="Tijdelijke aanduiding voor voettekst 4">
            <a:extLst>
              <a:ext uri="{FF2B5EF4-FFF2-40B4-BE49-F238E27FC236}">
                <a16:creationId xmlns:a16="http://schemas.microsoft.com/office/drawing/2014/main" id="{08BD83B1-012B-4993-AAB0-F2B67EA0E4B5}"/>
              </a:ext>
            </a:extLst>
          </p:cNvPr>
          <p:cNvSpPr>
            <a:spLocks noGrp="1"/>
          </p:cNvSpPr>
          <p:nvPr>
            <p:ph type="ftr" sz="quarter" idx="11"/>
          </p:nvPr>
        </p:nvSpPr>
        <p:spPr>
          <a:xfrm>
            <a:off x="1174750" y="6325170"/>
            <a:ext cx="4921250" cy="216000"/>
          </a:xfrm>
        </p:spPr>
        <p:txBody>
          <a:bodyPr/>
          <a:lstStyle/>
          <a:p>
            <a:r>
              <a:rPr lang="nl-NL" noProof="0"/>
              <a:t>Onderwerp van de presentatie</a:t>
            </a:r>
          </a:p>
        </p:txBody>
      </p:sp>
      <p:grpSp>
        <p:nvGrpSpPr>
          <p:cNvPr id="10" name="Logo">
            <a:extLst>
              <a:ext uri="{FF2B5EF4-FFF2-40B4-BE49-F238E27FC236}">
                <a16:creationId xmlns:a16="http://schemas.microsoft.com/office/drawing/2014/main" id="{0A063B09-27A8-4B81-9B57-D8FFCF678BA4}"/>
              </a:ext>
            </a:extLst>
          </p:cNvPr>
          <p:cNvGrpSpPr>
            <a:grpSpLocks noChangeAspect="1"/>
          </p:cNvGrpSpPr>
          <p:nvPr userDrawn="1"/>
        </p:nvGrpSpPr>
        <p:grpSpPr>
          <a:xfrm>
            <a:off x="9056685" y="5896036"/>
            <a:ext cx="2750453" cy="571690"/>
            <a:chOff x="4033837" y="3000375"/>
            <a:chExt cx="2429593" cy="504996"/>
          </a:xfrm>
          <a:solidFill>
            <a:schemeClr val="tx1"/>
          </a:solidFill>
        </p:grpSpPr>
        <p:sp>
          <p:nvSpPr>
            <p:cNvPr id="11" name="Vrije vorm: vorm 10">
              <a:extLst>
                <a:ext uri="{FF2B5EF4-FFF2-40B4-BE49-F238E27FC236}">
                  <a16:creationId xmlns:a16="http://schemas.microsoft.com/office/drawing/2014/main" id="{BA37A059-A239-4E52-8A9D-E17AA516807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lIns="0" tIns="0" rIns="0" bIns="0" rtlCol="0" anchor="ctr"/>
            <a:lstStyle/>
            <a:p>
              <a:endParaRPr lang="nl-NL" noProof="0"/>
            </a:p>
          </p:txBody>
        </p:sp>
        <p:sp>
          <p:nvSpPr>
            <p:cNvPr id="12" name="Vrije vorm: vorm 11">
              <a:extLst>
                <a:ext uri="{FF2B5EF4-FFF2-40B4-BE49-F238E27FC236}">
                  <a16:creationId xmlns:a16="http://schemas.microsoft.com/office/drawing/2014/main" id="{16133F7D-BC85-4324-A4F5-5D35A7A759B6}"/>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lIns="0" tIns="0" rIns="0" bIns="0" rtlCol="0" anchor="ctr"/>
            <a:lstStyle/>
            <a:p>
              <a:endParaRPr lang="nl-NL" noProof="0"/>
            </a:p>
          </p:txBody>
        </p:sp>
        <p:sp>
          <p:nvSpPr>
            <p:cNvPr id="13" name="Vrije vorm: vorm 12">
              <a:extLst>
                <a:ext uri="{FF2B5EF4-FFF2-40B4-BE49-F238E27FC236}">
                  <a16:creationId xmlns:a16="http://schemas.microsoft.com/office/drawing/2014/main" id="{B14D7D93-0806-4001-A659-50467AAAF4C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lIns="0" tIns="0" rIns="0" bIns="0" rtlCol="0" anchor="ctr"/>
            <a:lstStyle/>
            <a:p>
              <a:endParaRPr lang="nl-NL" noProof="0"/>
            </a:p>
          </p:txBody>
        </p:sp>
        <p:sp>
          <p:nvSpPr>
            <p:cNvPr id="14" name="Vrije vorm: vorm 13">
              <a:extLst>
                <a:ext uri="{FF2B5EF4-FFF2-40B4-BE49-F238E27FC236}">
                  <a16:creationId xmlns:a16="http://schemas.microsoft.com/office/drawing/2014/main" id="{D1B30E15-CE1E-40C2-B3D2-3C439183C0D0}"/>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lIns="0" tIns="0" rIns="0" bIns="0" rtlCol="0" anchor="ctr"/>
            <a:lstStyle/>
            <a:p>
              <a:endParaRPr lang="nl-NL" noProof="0"/>
            </a:p>
          </p:txBody>
        </p:sp>
        <p:sp>
          <p:nvSpPr>
            <p:cNvPr id="15" name="Vrije vorm: vorm 14">
              <a:extLst>
                <a:ext uri="{FF2B5EF4-FFF2-40B4-BE49-F238E27FC236}">
                  <a16:creationId xmlns:a16="http://schemas.microsoft.com/office/drawing/2014/main" id="{164A2669-414D-48BD-AB98-B02F2C9EE3B5}"/>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lIns="0" tIns="0" rIns="0" bIns="0" rtlCol="0" anchor="ctr"/>
            <a:lstStyle/>
            <a:p>
              <a:endParaRPr lang="nl-NL" noProof="0"/>
            </a:p>
          </p:txBody>
        </p:sp>
        <p:sp>
          <p:nvSpPr>
            <p:cNvPr id="16" name="Vrije vorm: vorm 15">
              <a:extLst>
                <a:ext uri="{FF2B5EF4-FFF2-40B4-BE49-F238E27FC236}">
                  <a16:creationId xmlns:a16="http://schemas.microsoft.com/office/drawing/2014/main" id="{DAB275AD-8ABF-4D9B-94E3-9375F03BA6DA}"/>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lIns="0" tIns="0" rIns="0" bIns="0" rtlCol="0" anchor="ctr"/>
            <a:lstStyle/>
            <a:p>
              <a:endParaRPr lang="nl-NL" noProof="0"/>
            </a:p>
          </p:txBody>
        </p:sp>
        <p:sp>
          <p:nvSpPr>
            <p:cNvPr id="17" name="Vrije vorm: vorm 16">
              <a:extLst>
                <a:ext uri="{FF2B5EF4-FFF2-40B4-BE49-F238E27FC236}">
                  <a16:creationId xmlns:a16="http://schemas.microsoft.com/office/drawing/2014/main" id="{78D2EA3F-676A-4083-9C45-16E717D51C13}"/>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lIns="0" tIns="0" rIns="0" bIns="0" rtlCol="0" anchor="ctr"/>
            <a:lstStyle/>
            <a:p>
              <a:endParaRPr lang="nl-NL" noProof="0"/>
            </a:p>
          </p:txBody>
        </p:sp>
      </p:grpSp>
      <p:sp>
        <p:nvSpPr>
          <p:cNvPr id="4" name="Tijdelijke aanduiding voor datum 3">
            <a:extLst>
              <a:ext uri="{FF2B5EF4-FFF2-40B4-BE49-F238E27FC236}">
                <a16:creationId xmlns:a16="http://schemas.microsoft.com/office/drawing/2014/main" id="{501A664A-A156-48B9-B667-7D4F53ADD64A}"/>
              </a:ext>
            </a:extLst>
          </p:cNvPr>
          <p:cNvSpPr>
            <a:spLocks noGrp="1"/>
          </p:cNvSpPr>
          <p:nvPr>
            <p:ph type="dt" sz="half" idx="10"/>
          </p:nvPr>
        </p:nvSpPr>
        <p:spPr>
          <a:xfrm>
            <a:off x="371476" y="6325170"/>
            <a:ext cx="803274" cy="216000"/>
          </a:xfrm>
        </p:spPr>
        <p:txBody>
          <a:bodyPr/>
          <a:lstStyle>
            <a:lvl1pPr>
              <a:defRPr>
                <a:solidFill>
                  <a:schemeClr val="tx1"/>
                </a:solidFill>
              </a:defRPr>
            </a:lvl1pPr>
          </a:lstStyle>
          <a:p>
            <a:fld id="{21860599-687F-493C-A523-B4769D1A9902}" type="datetime1">
              <a:rPr lang="nl-NL" noProof="0" smtClean="0"/>
              <a:t>15-12-2022</a:t>
            </a:fld>
            <a:endParaRPr lang="nl-NL" noProof="0"/>
          </a:p>
        </p:txBody>
      </p:sp>
    </p:spTree>
    <p:extLst>
      <p:ext uri="{BB962C8B-B14F-4D97-AF65-F5344CB8AC3E}">
        <p14:creationId xmlns:p14="http://schemas.microsoft.com/office/powerpoint/2010/main" val="4135053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Inhoudsopgave 01">
    <p:spTree>
      <p:nvGrpSpPr>
        <p:cNvPr id="1" name=""/>
        <p:cNvGrpSpPr/>
        <p:nvPr/>
      </p:nvGrpSpPr>
      <p:grpSpPr>
        <a:xfrm>
          <a:off x="0" y="0"/>
          <a:ext cx="0" cy="0"/>
          <a:chOff x="0" y="0"/>
          <a:chExt cx="0" cy="0"/>
        </a:xfrm>
      </p:grpSpPr>
      <p:pic>
        <p:nvPicPr>
          <p:cNvPr id="10" name="Vormentaal">
            <a:extLst>
              <a:ext uri="{FF2B5EF4-FFF2-40B4-BE49-F238E27FC236}">
                <a16:creationId xmlns:a16="http://schemas.microsoft.com/office/drawing/2014/main" id="{610CCB28-A748-4AA9-A239-EEA4BBF0E6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10260000"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DD8805B-C73B-4907-9377-FC5FEFF5C94B}"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Tree>
    <p:extLst>
      <p:ext uri="{BB962C8B-B14F-4D97-AF65-F5344CB8AC3E}">
        <p14:creationId xmlns:p14="http://schemas.microsoft.com/office/powerpoint/2010/main" val="23673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houdsopgave 02">
    <p:bg>
      <p:bgPr>
        <a:solidFill>
          <a:schemeClr val="tx1"/>
        </a:solidFill>
        <a:effectLst/>
      </p:bgPr>
    </p:bg>
    <p:spTree>
      <p:nvGrpSpPr>
        <p:cNvPr id="1" name=""/>
        <p:cNvGrpSpPr/>
        <p:nvPr/>
      </p:nvGrpSpPr>
      <p:grpSpPr>
        <a:xfrm>
          <a:off x="0" y="0"/>
          <a:ext cx="0" cy="0"/>
          <a:chOff x="0" y="0"/>
          <a:chExt cx="0" cy="0"/>
        </a:xfrm>
      </p:grpSpPr>
      <p:pic>
        <p:nvPicPr>
          <p:cNvPr id="8" name="Vormentaal">
            <a:extLst>
              <a:ext uri="{FF2B5EF4-FFF2-40B4-BE49-F238E27FC236}">
                <a16:creationId xmlns:a16="http://schemas.microsoft.com/office/drawing/2014/main" id="{EAAEE556-E267-4E86-B8C7-B4E4452546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5" y="296863"/>
            <a:ext cx="10260000" cy="1160403"/>
          </a:xfrm>
        </p:spPr>
        <p:txBody>
          <a:bodyPr/>
          <a:lstStyle>
            <a:lvl1pPr>
              <a:defRPr>
                <a:solidFill>
                  <a:schemeClr val="accent1"/>
                </a:solidFill>
              </a:defRPr>
            </a:lvl1p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11449050" cy="4419599"/>
          </a:xfrm>
        </p:spPr>
        <p:txBody>
          <a:bodyPr numCol="2" spcCol="180000">
            <a:noAutofit/>
          </a:bodyPr>
          <a:lstStyle>
            <a:lvl1pPr marL="648000" indent="-648000">
              <a:spcBef>
                <a:spcPts val="2800"/>
              </a:spcBef>
              <a:buClr>
                <a:schemeClr val="accent1"/>
              </a:buClr>
              <a:buFont typeface="+mj-lt"/>
              <a:buAutoNum type="arabicPeriod"/>
              <a:defRPr sz="3000" b="1">
                <a:solidFill>
                  <a:schemeClr val="accent3"/>
                </a:solidFill>
              </a:defRPr>
            </a:lvl1pPr>
            <a:lvl2pPr marL="648000" indent="0">
              <a:spcBef>
                <a:spcPts val="200"/>
              </a:spcBef>
              <a:buFont typeface="+mj-lt"/>
              <a:buNone/>
              <a:defRPr sz="1800">
                <a:solidFill>
                  <a:schemeClr val="accent3"/>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C3F8924F-0B7B-4710-AD11-E918B7D7DC34}"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grpSp>
        <p:nvGrpSpPr>
          <p:cNvPr id="9" name="Logo">
            <a:extLst>
              <a:ext uri="{FF2B5EF4-FFF2-40B4-BE49-F238E27FC236}">
                <a16:creationId xmlns:a16="http://schemas.microsoft.com/office/drawing/2014/main" id="{90224F01-BFD3-4032-8F27-364493696B66}"/>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E4A0A9F3-30A5-47A0-A2F5-C567F034DA3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1" name="Vrije vorm: vorm 10">
              <a:extLst>
                <a:ext uri="{FF2B5EF4-FFF2-40B4-BE49-F238E27FC236}">
                  <a16:creationId xmlns:a16="http://schemas.microsoft.com/office/drawing/2014/main" id="{F605AB36-3819-4060-90DA-E95C41610AC9}"/>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75A95424-12A7-4B53-ADA1-73DB05791E52}"/>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7D333531-FF02-4B8F-A92B-FB8A65B908D3}"/>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D19FED0C-E443-4B6E-A545-4EC2493707A0}"/>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89256D36-415E-4460-B920-A328317F5B3F}"/>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2F7291F7-3F41-4A72-BD4D-8FFD8E680E4B}"/>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865923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houdsopgave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371476" y="296863"/>
            <a:ext cx="5645148" cy="1160403"/>
          </a:xfrm>
        </p:spPr>
        <p:txBody>
          <a:bodyPr/>
          <a:lstStyle/>
          <a:p>
            <a:r>
              <a:rPr lang="nl-NL" noProof="0"/>
              <a:t>Klik om stijl te bewerken</a:t>
            </a:r>
          </a:p>
        </p:txBody>
      </p:sp>
      <p:sp>
        <p:nvSpPr>
          <p:cNvPr id="3" name="Tijdelijke aanduiding voor inhoud 2">
            <a:extLst>
              <a:ext uri="{FF2B5EF4-FFF2-40B4-BE49-F238E27FC236}">
                <a16:creationId xmlns:a16="http://schemas.microsoft.com/office/drawing/2014/main" id="{27862A1F-6B62-4D5A-9714-1CC911E403AE}"/>
              </a:ext>
            </a:extLst>
          </p:cNvPr>
          <p:cNvSpPr>
            <a:spLocks noGrp="1"/>
          </p:cNvSpPr>
          <p:nvPr>
            <p:ph idx="1"/>
          </p:nvPr>
        </p:nvSpPr>
        <p:spPr>
          <a:xfrm>
            <a:off x="371475" y="1709738"/>
            <a:ext cx="5645149" cy="4419599"/>
          </a:xfrm>
        </p:spPr>
        <p:txBody>
          <a:bodyPr numCol="1" spcCol="180000">
            <a:noAutofit/>
          </a:bodyPr>
          <a:lstStyle>
            <a:lvl1pPr marL="648000" indent="-648000">
              <a:spcBef>
                <a:spcPts val="2800"/>
              </a:spcBef>
              <a:buFont typeface="+mj-lt"/>
              <a:buAutoNum type="arabicPeriod"/>
              <a:defRPr sz="3000" b="1">
                <a:solidFill>
                  <a:schemeClr val="tx1"/>
                </a:solidFill>
              </a:defRPr>
            </a:lvl1pPr>
            <a:lvl2pPr marL="648000" indent="0">
              <a:spcBef>
                <a:spcPts val="200"/>
              </a:spcBef>
              <a:buFont typeface="+mj-lt"/>
              <a:buNone/>
              <a:defRPr sz="1800">
                <a:solidFill>
                  <a:schemeClr val="tx1"/>
                </a:solidFill>
              </a:defRPr>
            </a:lvl2pPr>
          </a:lstStyle>
          <a:p>
            <a:pPr lvl="0"/>
            <a:r>
              <a:rPr lang="nl-NL" noProof="0"/>
              <a:t>Klikken om de tekststijl van het model te bewerken</a:t>
            </a:r>
          </a:p>
          <a:p>
            <a:pPr lvl="1"/>
            <a:r>
              <a:rPr lang="nl-NL" noProof="0"/>
              <a:t>Tweede niveau</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5790D4A7-C8B7-4A0C-B633-469DC286E6A4}"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8" name="Tijdelijke aanduiding voor afbeelding 24">
            <a:extLst>
              <a:ext uri="{FF2B5EF4-FFF2-40B4-BE49-F238E27FC236}">
                <a16:creationId xmlns:a16="http://schemas.microsoft.com/office/drawing/2014/main" id="{7FA7122C-11FD-46BD-AE2D-3F37E88F886A}"/>
              </a:ext>
            </a:extLst>
          </p:cNvPr>
          <p:cNvSpPr>
            <a:spLocks noGrp="1"/>
          </p:cNvSpPr>
          <p:nvPr>
            <p:ph type="pic" sz="quarter" idx="13"/>
          </p:nvPr>
        </p:nvSpPr>
        <p:spPr>
          <a:xfrm>
            <a:off x="6175377" y="0"/>
            <a:ext cx="6016622" cy="6858000"/>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20" name="Logo">
            <a:extLst>
              <a:ext uri="{FF2B5EF4-FFF2-40B4-BE49-F238E27FC236}">
                <a16:creationId xmlns:a16="http://schemas.microsoft.com/office/drawing/2014/main" id="{053E2554-49CE-45F5-9087-DC2D03D59534}"/>
              </a:ext>
            </a:extLst>
          </p:cNvPr>
          <p:cNvSpPr>
            <a:spLocks noGrp="1"/>
          </p:cNvSpPr>
          <p:nvPr>
            <p:ph type="body" sz="quarter" idx="14"/>
          </p:nvPr>
        </p:nvSpPr>
        <p:spPr>
          <a:xfrm>
            <a:off x="10999221" y="6308761"/>
            <a:ext cx="810000" cy="168361"/>
          </a:xfrm>
          <a:blipFill dpi="0" rotWithShape="1">
            <a:blip r:embed="rId2" cstate="email">
              <a:extLst>
                <a:ext uri="{28A0092B-C50C-407E-A947-70E740481C1C}">
                  <a14:useLocalDpi xmlns:a14="http://schemas.microsoft.com/office/drawing/2010/main"/>
                </a:ext>
              </a:extLst>
            </a:blip>
            <a:srcRect/>
            <a:stretch>
              <a:fillRect/>
            </a:stretch>
          </a:blipFill>
        </p:spPr>
        <p:txBody>
          <a:bodyPr lIns="1728000" rIns="0">
            <a:normAutofit/>
          </a:bodyPr>
          <a:lstStyle>
            <a:lvl1pPr marL="0" indent="0">
              <a:buNone/>
              <a:defRPr sz="100">
                <a:solidFill>
                  <a:srgbClr val="E6E6E6"/>
                </a:solidFill>
              </a:defRPr>
            </a:lvl1pPr>
          </a:lstStyle>
          <a:p>
            <a:pPr lvl="0"/>
            <a:r>
              <a:rPr lang="nl-NL" noProof="0"/>
              <a:t>Klikken om de tekststijl van het model te bewerken</a:t>
            </a:r>
          </a:p>
        </p:txBody>
      </p:sp>
    </p:spTree>
    <p:extLst>
      <p:ext uri="{BB962C8B-B14F-4D97-AF65-F5344CB8AC3E}">
        <p14:creationId xmlns:p14="http://schemas.microsoft.com/office/powerpoint/2010/main" val="518217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tx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1BA244ED-5108-4353-A2EE-644FDE4D0D92}"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p>
            <a:fld id="{45B76B8B-DE07-48A4-9913-B57A52F2F853}" type="slidenum">
              <a:rPr lang="nl-NL" noProof="0" smtClean="0"/>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tx1"/>
                </a:solidFill>
                <a:latin typeface="+mj-lt"/>
                <a:ea typeface="+mj-ea"/>
                <a:cs typeface="+mj-cs"/>
              </a:defRPr>
            </a:lvl1pPr>
          </a:lstStyle>
          <a:p>
            <a:pPr lvl="0"/>
            <a:r>
              <a:rPr lang="nl-NL" noProof="0"/>
              <a:t>nr.</a:t>
            </a:r>
          </a:p>
        </p:txBody>
      </p:sp>
      <p:grpSp>
        <p:nvGrpSpPr>
          <p:cNvPr id="13" name="Logo">
            <a:extLst>
              <a:ext uri="{FF2B5EF4-FFF2-40B4-BE49-F238E27FC236}">
                <a16:creationId xmlns:a16="http://schemas.microsoft.com/office/drawing/2014/main" id="{131E4FBE-CE9E-49C3-B0DC-AC42D8D7FE39}"/>
              </a:ext>
            </a:extLst>
          </p:cNvPr>
          <p:cNvGrpSpPr>
            <a:grpSpLocks noChangeAspect="1"/>
          </p:cNvGrpSpPr>
          <p:nvPr userDrawn="1"/>
        </p:nvGrpSpPr>
        <p:grpSpPr>
          <a:xfrm>
            <a:off x="10999222" y="6308761"/>
            <a:ext cx="810000" cy="168361"/>
            <a:chOff x="4033837" y="3000375"/>
            <a:chExt cx="2429593" cy="504996"/>
          </a:xfrm>
          <a:solidFill>
            <a:schemeClr val="tx1"/>
          </a:solidFill>
        </p:grpSpPr>
        <p:sp>
          <p:nvSpPr>
            <p:cNvPr id="14" name="Vrije vorm: vorm 13">
              <a:extLst>
                <a:ext uri="{FF2B5EF4-FFF2-40B4-BE49-F238E27FC236}">
                  <a16:creationId xmlns:a16="http://schemas.microsoft.com/office/drawing/2014/main" id="{CF560A07-571E-49CB-8BF2-FE03BE61598C}"/>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a:p>
          </p:txBody>
        </p:sp>
        <p:sp>
          <p:nvSpPr>
            <p:cNvPr id="15" name="Vrije vorm: vorm 14">
              <a:extLst>
                <a:ext uri="{FF2B5EF4-FFF2-40B4-BE49-F238E27FC236}">
                  <a16:creationId xmlns:a16="http://schemas.microsoft.com/office/drawing/2014/main" id="{CD13A10B-1187-4201-895D-30E8DEF1EE00}"/>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a:p>
          </p:txBody>
        </p:sp>
        <p:sp>
          <p:nvSpPr>
            <p:cNvPr id="16" name="Vrije vorm: vorm 15">
              <a:extLst>
                <a:ext uri="{FF2B5EF4-FFF2-40B4-BE49-F238E27FC236}">
                  <a16:creationId xmlns:a16="http://schemas.microsoft.com/office/drawing/2014/main" id="{2A9AF56A-6CE2-4855-B82D-85682D690397}"/>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a:p>
          </p:txBody>
        </p:sp>
        <p:sp>
          <p:nvSpPr>
            <p:cNvPr id="17" name="Vrije vorm: vorm 16">
              <a:extLst>
                <a:ext uri="{FF2B5EF4-FFF2-40B4-BE49-F238E27FC236}">
                  <a16:creationId xmlns:a16="http://schemas.microsoft.com/office/drawing/2014/main" id="{063D4F54-662C-4A93-8440-C00F6D6910A5}"/>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a:p>
          </p:txBody>
        </p:sp>
        <p:sp>
          <p:nvSpPr>
            <p:cNvPr id="18" name="Vrije vorm: vorm 17">
              <a:extLst>
                <a:ext uri="{FF2B5EF4-FFF2-40B4-BE49-F238E27FC236}">
                  <a16:creationId xmlns:a16="http://schemas.microsoft.com/office/drawing/2014/main" id="{FB0ED5F0-B2E4-4EB4-BCDE-0941DEEFB53E}"/>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a:p>
          </p:txBody>
        </p:sp>
        <p:sp>
          <p:nvSpPr>
            <p:cNvPr id="19" name="Vrije vorm: vorm 18">
              <a:extLst>
                <a:ext uri="{FF2B5EF4-FFF2-40B4-BE49-F238E27FC236}">
                  <a16:creationId xmlns:a16="http://schemas.microsoft.com/office/drawing/2014/main" id="{E18D3603-7DA4-428B-96E2-9E23C770936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a:p>
          </p:txBody>
        </p:sp>
        <p:sp>
          <p:nvSpPr>
            <p:cNvPr id="20" name="Vrije vorm: vorm 19">
              <a:extLst>
                <a:ext uri="{FF2B5EF4-FFF2-40B4-BE49-F238E27FC236}">
                  <a16:creationId xmlns:a16="http://schemas.microsoft.com/office/drawing/2014/main" id="{6486DE3C-E5E2-4469-ABC8-3029D46C85A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a:p>
          </p:txBody>
        </p:sp>
      </p:grpSp>
    </p:spTree>
    <p:extLst>
      <p:ext uri="{BB962C8B-B14F-4D97-AF65-F5344CB8AC3E}">
        <p14:creationId xmlns:p14="http://schemas.microsoft.com/office/powerpoint/2010/main" val="3767490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Hoofdstuk met afbeelding Blauw">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8ACAC9-ECF3-4BF9-89BB-4A35413FB06E}"/>
              </a:ext>
            </a:extLst>
          </p:cNvPr>
          <p:cNvSpPr>
            <a:spLocks noGrp="1"/>
          </p:cNvSpPr>
          <p:nvPr>
            <p:ph type="title"/>
          </p:nvPr>
        </p:nvSpPr>
        <p:spPr>
          <a:xfrm>
            <a:off x="1257300" y="4878640"/>
            <a:ext cx="10563225" cy="1250698"/>
          </a:xfrm>
        </p:spPr>
        <p:txBody>
          <a:bodyPr/>
          <a:lstStyle>
            <a:lvl1pPr>
              <a:lnSpc>
                <a:spcPct val="100000"/>
              </a:lnSpc>
              <a:defRPr spc="-40" baseline="0">
                <a:solidFill>
                  <a:schemeClr val="accent1"/>
                </a:solidFill>
              </a:defRPr>
            </a:lvl1pPr>
          </a:lstStyle>
          <a:p>
            <a:r>
              <a:rPr lang="nl-NL" noProof="0"/>
              <a:t>Klik om stijl te bewerken</a:t>
            </a:r>
          </a:p>
        </p:txBody>
      </p:sp>
      <p:sp>
        <p:nvSpPr>
          <p:cNvPr id="4" name="Tijdelijke aanduiding voor datum 3">
            <a:extLst>
              <a:ext uri="{FF2B5EF4-FFF2-40B4-BE49-F238E27FC236}">
                <a16:creationId xmlns:a16="http://schemas.microsoft.com/office/drawing/2014/main" id="{307597BC-18ED-482A-873D-96B7CCB4B934}"/>
              </a:ext>
            </a:extLst>
          </p:cNvPr>
          <p:cNvSpPr>
            <a:spLocks noGrp="1"/>
          </p:cNvSpPr>
          <p:nvPr>
            <p:ph type="dt" sz="half" idx="10"/>
          </p:nvPr>
        </p:nvSpPr>
        <p:spPr/>
        <p:txBody>
          <a:bodyPr/>
          <a:lstStyle/>
          <a:p>
            <a:fld id="{445E9D6B-D6F0-40D7-BDA6-80E6F7E85B75}" type="datetime1">
              <a:rPr lang="nl-NL" noProof="0" smtClean="0"/>
              <a:t>15-12-2022</a:t>
            </a:fld>
            <a:endParaRPr lang="nl-NL" noProof="0"/>
          </a:p>
        </p:txBody>
      </p:sp>
      <p:sp>
        <p:nvSpPr>
          <p:cNvPr id="5" name="Tijdelijke aanduiding voor voettekst 4">
            <a:extLst>
              <a:ext uri="{FF2B5EF4-FFF2-40B4-BE49-F238E27FC236}">
                <a16:creationId xmlns:a16="http://schemas.microsoft.com/office/drawing/2014/main" id="{72DE1A5E-2394-483A-893D-2790CEA0314D}"/>
              </a:ext>
            </a:extLst>
          </p:cNvPr>
          <p:cNvSpPr>
            <a:spLocks noGrp="1"/>
          </p:cNvSpPr>
          <p:nvPr>
            <p:ph type="ftr" sz="quarter" idx="11"/>
          </p:nvPr>
        </p:nvSpPr>
        <p:spPr/>
        <p:txBody>
          <a:bodyPr/>
          <a:lstStyle>
            <a:lvl1pPr>
              <a:defRPr>
                <a:solidFill>
                  <a:schemeClr val="accent1"/>
                </a:solidFill>
              </a:defRPr>
            </a:lvl1pPr>
          </a:lstStyle>
          <a:p>
            <a:r>
              <a:rPr lang="nl-NL" noProof="0"/>
              <a:t>Onderwerp van de presentatie</a:t>
            </a:r>
          </a:p>
        </p:txBody>
      </p:sp>
      <p:sp>
        <p:nvSpPr>
          <p:cNvPr id="6" name="Tijdelijke aanduiding voor dianummer 5">
            <a:extLst>
              <a:ext uri="{FF2B5EF4-FFF2-40B4-BE49-F238E27FC236}">
                <a16:creationId xmlns:a16="http://schemas.microsoft.com/office/drawing/2014/main" id="{D9F1DCAE-8B52-4C7A-810D-897B0B766CE6}"/>
              </a:ext>
            </a:extLst>
          </p:cNvPr>
          <p:cNvSpPr>
            <a:spLocks noGrp="1"/>
          </p:cNvSpPr>
          <p:nvPr>
            <p:ph type="sldNum" sz="quarter" idx="12"/>
          </p:nvPr>
        </p:nvSpPr>
        <p:spPr/>
        <p:txBody>
          <a:bodyPr/>
          <a:lstStyle>
            <a:lvl1pPr>
              <a:defRPr>
                <a:solidFill>
                  <a:schemeClr val="accent1"/>
                </a:solidFill>
              </a:defRPr>
            </a:lvl1pPr>
          </a:lstStyle>
          <a:p>
            <a:fld id="{45B76B8B-DE07-48A4-9913-B57A52F2F853}" type="slidenum">
              <a:rPr lang="nl-NL" noProof="0" smtClean="0"/>
              <a:pPr/>
              <a:t>‹nr.›</a:t>
            </a:fld>
            <a:endParaRPr lang="nl-NL" noProof="0"/>
          </a:p>
        </p:txBody>
      </p:sp>
      <p:sp>
        <p:nvSpPr>
          <p:cNvPr id="11" name="Tijdelijke aanduiding voor afbeelding 24">
            <a:extLst>
              <a:ext uri="{FF2B5EF4-FFF2-40B4-BE49-F238E27FC236}">
                <a16:creationId xmlns:a16="http://schemas.microsoft.com/office/drawing/2014/main" id="{F8818275-0ECE-4EEA-85E4-E5F24E3D1DFC}"/>
              </a:ext>
            </a:extLst>
          </p:cNvPr>
          <p:cNvSpPr>
            <a:spLocks noGrp="1"/>
          </p:cNvSpPr>
          <p:nvPr>
            <p:ph type="pic" sz="quarter" idx="13"/>
          </p:nvPr>
        </p:nvSpPr>
        <p:spPr>
          <a:xfrm>
            <a:off x="0" y="0"/>
            <a:ext cx="12191999" cy="4620126"/>
          </a:xfrm>
          <a:solidFill>
            <a:schemeClr val="accent3">
              <a:lumMod val="20000"/>
              <a:lumOff val="80000"/>
            </a:schemeClr>
          </a:solidFill>
        </p:spPr>
        <p:txBody>
          <a:bodyPr tIns="3816000"/>
          <a:lstStyle>
            <a:lvl1pPr marL="0" indent="0" algn="ctr">
              <a:buNone/>
              <a:defRPr>
                <a:solidFill>
                  <a:schemeClr val="tx1"/>
                </a:solidFill>
              </a:defRPr>
            </a:lvl1pPr>
          </a:lstStyle>
          <a:p>
            <a:r>
              <a:rPr lang="nl-NL" noProof="0"/>
              <a:t>Klik op het pictogram als u een afbeelding wilt toevoegen</a:t>
            </a:r>
          </a:p>
        </p:txBody>
      </p:sp>
      <p:sp>
        <p:nvSpPr>
          <p:cNvPr id="12" name="Tijdelijke aanduiding voor tekst 11">
            <a:extLst>
              <a:ext uri="{FF2B5EF4-FFF2-40B4-BE49-F238E27FC236}">
                <a16:creationId xmlns:a16="http://schemas.microsoft.com/office/drawing/2014/main" id="{833F10DA-7BE3-44BC-AD73-417280AF888C}"/>
              </a:ext>
            </a:extLst>
          </p:cNvPr>
          <p:cNvSpPr>
            <a:spLocks noGrp="1"/>
          </p:cNvSpPr>
          <p:nvPr>
            <p:ph type="body" sz="quarter" idx="14" hasCustomPrompt="1"/>
          </p:nvPr>
        </p:nvSpPr>
        <p:spPr>
          <a:xfrm>
            <a:off x="371476" y="4878640"/>
            <a:ext cx="885824" cy="1250698"/>
          </a:xfrm>
        </p:spPr>
        <p:txBody>
          <a:bodyPr tIns="36000">
            <a:normAutofit/>
          </a:bodyPr>
          <a:lstStyle>
            <a:lvl1pPr marL="0" indent="0">
              <a:buNone/>
              <a:defRPr lang="nl-NL" sz="4000" b="1" kern="1200" spc="-40" baseline="0" dirty="0">
                <a:solidFill>
                  <a:schemeClr val="accent1"/>
                </a:solidFill>
                <a:latin typeface="+mj-lt"/>
                <a:ea typeface="+mj-ea"/>
                <a:cs typeface="+mj-cs"/>
              </a:defRPr>
            </a:lvl1pPr>
          </a:lstStyle>
          <a:p>
            <a:pPr lvl="0"/>
            <a:r>
              <a:rPr lang="nl-NL" noProof="0"/>
              <a:t>nr.</a:t>
            </a:r>
          </a:p>
        </p:txBody>
      </p:sp>
      <p:grpSp>
        <p:nvGrpSpPr>
          <p:cNvPr id="9" name="Logo">
            <a:extLst>
              <a:ext uri="{FF2B5EF4-FFF2-40B4-BE49-F238E27FC236}">
                <a16:creationId xmlns:a16="http://schemas.microsoft.com/office/drawing/2014/main" id="{8154B1E2-03C9-4C2E-B0D6-C4E6F2009E69}"/>
              </a:ext>
            </a:extLst>
          </p:cNvPr>
          <p:cNvGrpSpPr>
            <a:grpSpLocks noChangeAspect="1"/>
          </p:cNvGrpSpPr>
          <p:nvPr userDrawn="1"/>
        </p:nvGrpSpPr>
        <p:grpSpPr>
          <a:xfrm>
            <a:off x="10999221" y="6308761"/>
            <a:ext cx="810000" cy="168361"/>
            <a:chOff x="4033837" y="3000375"/>
            <a:chExt cx="2429593" cy="504996"/>
          </a:xfrm>
          <a:solidFill>
            <a:schemeClr val="accent1"/>
          </a:solidFill>
        </p:grpSpPr>
        <p:sp>
          <p:nvSpPr>
            <p:cNvPr id="10" name="Vrije vorm: vorm 9">
              <a:extLst>
                <a:ext uri="{FF2B5EF4-FFF2-40B4-BE49-F238E27FC236}">
                  <a16:creationId xmlns:a16="http://schemas.microsoft.com/office/drawing/2014/main" id="{D8B74DBB-28C8-47E9-AA27-F8D399B9526D}"/>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4B2EC2F3-D1E1-4014-90D5-4F8B24861A3A}"/>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B1C2803A-0EF6-4E34-9DB4-496EB7F724D8}"/>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B9C63037-3A08-47AF-A098-63FFDD89854B}"/>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43C48D06-7C65-4FAB-A385-32C7A78D546F}"/>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13146446-781B-4CD5-8D83-F40D7172B4A9}"/>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8" name="Vrije vorm: vorm 17">
              <a:extLst>
                <a:ext uri="{FF2B5EF4-FFF2-40B4-BE49-F238E27FC236}">
                  <a16:creationId xmlns:a16="http://schemas.microsoft.com/office/drawing/2014/main" id="{7C1F7F4C-FA11-4AC0-BBB4-F6B1E8762A2A}"/>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1826177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5F28369-D853-41FC-B421-7149A2BF223D}"/>
              </a:ext>
            </a:extLst>
          </p:cNvPr>
          <p:cNvSpPr>
            <a:spLocks noGrp="1"/>
          </p:cNvSpPr>
          <p:nvPr>
            <p:ph type="title"/>
          </p:nvPr>
        </p:nvSpPr>
        <p:spPr>
          <a:xfrm>
            <a:off x="371476" y="296863"/>
            <a:ext cx="10108030" cy="1160403"/>
          </a:xfrm>
          <a:prstGeom prst="rect">
            <a:avLst/>
          </a:prstGeom>
        </p:spPr>
        <p:txBody>
          <a:bodyPr vert="horz" lIns="0" tIns="36000" rIns="0" bIns="0" rtlCol="0" anchor="t" anchorCtr="0">
            <a:noAutofit/>
          </a:bodyPr>
          <a:lstStyle/>
          <a:p>
            <a:endParaRPr lang="nl-NL" noProof="0" dirty="0"/>
          </a:p>
        </p:txBody>
      </p:sp>
      <p:sp>
        <p:nvSpPr>
          <p:cNvPr id="3" name="Tijdelijke aanduiding voor tekst 2">
            <a:extLst>
              <a:ext uri="{FF2B5EF4-FFF2-40B4-BE49-F238E27FC236}">
                <a16:creationId xmlns:a16="http://schemas.microsoft.com/office/drawing/2014/main" id="{2C07AA40-F257-4F75-AEE1-A6910D0C566C}"/>
              </a:ext>
            </a:extLst>
          </p:cNvPr>
          <p:cNvSpPr>
            <a:spLocks noGrp="1"/>
          </p:cNvSpPr>
          <p:nvPr>
            <p:ph type="body" idx="1"/>
          </p:nvPr>
        </p:nvSpPr>
        <p:spPr>
          <a:xfrm>
            <a:off x="371475" y="1709739"/>
            <a:ext cx="11449050" cy="4356100"/>
          </a:xfrm>
          <a:prstGeom prst="rect">
            <a:avLst/>
          </a:prstGeom>
        </p:spPr>
        <p:txBody>
          <a:bodyPr vert="horz" lIns="0" tIns="0" rIns="0" bIns="0" rtlCol="0">
            <a:noAutofit/>
          </a:bodyPr>
          <a:lstStyle/>
          <a:p>
            <a:pPr lvl="0"/>
            <a:r>
              <a:rPr lang="nl-NL" noProof="0" dirty="0"/>
              <a:t>Klikken om de tekststijl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a:p>
            <a:pPr lvl="5"/>
            <a:r>
              <a:rPr lang="nl-NL" noProof="0" dirty="0"/>
              <a:t>Zesde niveau</a:t>
            </a:r>
          </a:p>
          <a:p>
            <a:pPr lvl="6"/>
            <a:r>
              <a:rPr lang="nl-NL" noProof="0" dirty="0"/>
              <a:t>Zevende niveau - Subtitel</a:t>
            </a:r>
          </a:p>
          <a:p>
            <a:pPr lvl="7"/>
            <a:r>
              <a:rPr lang="nl-NL" noProof="0" dirty="0"/>
              <a:t>Achtste niveau - Subtitel</a:t>
            </a:r>
          </a:p>
          <a:p>
            <a:pPr lvl="8"/>
            <a:r>
              <a:rPr lang="nl-NL" noProof="0" dirty="0"/>
              <a:t>Negende Niveau</a:t>
            </a:r>
          </a:p>
        </p:txBody>
      </p:sp>
      <p:sp>
        <p:nvSpPr>
          <p:cNvPr id="4" name="Tijdelijke aanduiding voor datum 3">
            <a:extLst>
              <a:ext uri="{FF2B5EF4-FFF2-40B4-BE49-F238E27FC236}">
                <a16:creationId xmlns:a16="http://schemas.microsoft.com/office/drawing/2014/main" id="{33F86E3F-0C63-4E97-895C-45E3D9DA10B2}"/>
              </a:ext>
            </a:extLst>
          </p:cNvPr>
          <p:cNvSpPr>
            <a:spLocks noGrp="1"/>
          </p:cNvSpPr>
          <p:nvPr>
            <p:ph type="dt" sz="half" idx="2"/>
          </p:nvPr>
        </p:nvSpPr>
        <p:spPr>
          <a:xfrm>
            <a:off x="6095999" y="7020000"/>
            <a:ext cx="1620000" cy="216000"/>
          </a:xfrm>
          <a:prstGeom prst="rect">
            <a:avLst/>
          </a:prstGeom>
        </p:spPr>
        <p:txBody>
          <a:bodyPr vert="horz" lIns="0" tIns="0" rIns="0" bIns="0" rtlCol="0" anchor="t" anchorCtr="0">
            <a:noAutofit/>
          </a:bodyPr>
          <a:lstStyle>
            <a:lvl1pPr algn="l">
              <a:defRPr sz="1200">
                <a:solidFill>
                  <a:srgbClr val="E6E6E6"/>
                </a:solidFill>
              </a:defRPr>
            </a:lvl1pPr>
          </a:lstStyle>
          <a:p>
            <a:fld id="{3033D5A6-A31A-4714-8C8C-D9F565F5F594}" type="datetime1">
              <a:rPr lang="nl-NL" noProof="0" smtClean="0"/>
              <a:t>15-12-2022</a:t>
            </a:fld>
            <a:endParaRPr lang="nl-NL" noProof="0" dirty="0"/>
          </a:p>
        </p:txBody>
      </p:sp>
      <p:sp>
        <p:nvSpPr>
          <p:cNvPr id="5" name="Tijdelijke aanduiding voor voettekst 4">
            <a:extLst>
              <a:ext uri="{FF2B5EF4-FFF2-40B4-BE49-F238E27FC236}">
                <a16:creationId xmlns:a16="http://schemas.microsoft.com/office/drawing/2014/main" id="{577FCBCE-DC2F-4902-A3CE-81254D6F4A46}"/>
              </a:ext>
            </a:extLst>
          </p:cNvPr>
          <p:cNvSpPr>
            <a:spLocks noGrp="1"/>
          </p:cNvSpPr>
          <p:nvPr>
            <p:ph type="ftr" sz="quarter" idx="3"/>
          </p:nvPr>
        </p:nvSpPr>
        <p:spPr>
          <a:xfrm>
            <a:off x="720568" y="6325170"/>
            <a:ext cx="5296057" cy="216000"/>
          </a:xfrm>
          <a:prstGeom prst="rect">
            <a:avLst/>
          </a:prstGeom>
        </p:spPr>
        <p:txBody>
          <a:bodyPr vert="horz" lIns="0" tIns="0" rIns="0" bIns="0" rtlCol="0" anchor="t" anchorCtr="0">
            <a:noAutofit/>
          </a:bodyPr>
          <a:lstStyle>
            <a:lvl1pPr algn="l">
              <a:defRPr sz="1200">
                <a:solidFill>
                  <a:schemeClr val="tx1"/>
                </a:solidFill>
              </a:defRPr>
            </a:lvl1pPr>
          </a:lstStyle>
          <a:p>
            <a:r>
              <a:rPr lang="nl-NL" noProof="0" dirty="0"/>
              <a:t>Onderwerp van de presentatie</a:t>
            </a:r>
          </a:p>
        </p:txBody>
      </p:sp>
      <p:sp>
        <p:nvSpPr>
          <p:cNvPr id="6" name="Tijdelijke aanduiding voor dianummer 5">
            <a:extLst>
              <a:ext uri="{FF2B5EF4-FFF2-40B4-BE49-F238E27FC236}">
                <a16:creationId xmlns:a16="http://schemas.microsoft.com/office/drawing/2014/main" id="{1EA90362-143D-4A57-889A-3B5E336B0AB3}"/>
              </a:ext>
            </a:extLst>
          </p:cNvPr>
          <p:cNvSpPr>
            <a:spLocks noGrp="1"/>
          </p:cNvSpPr>
          <p:nvPr>
            <p:ph type="sldNum" sz="quarter" idx="4"/>
          </p:nvPr>
        </p:nvSpPr>
        <p:spPr>
          <a:xfrm>
            <a:off x="371476" y="6325170"/>
            <a:ext cx="311944" cy="216000"/>
          </a:xfrm>
          <a:prstGeom prst="rect">
            <a:avLst/>
          </a:prstGeom>
        </p:spPr>
        <p:txBody>
          <a:bodyPr vert="horz" lIns="0" tIns="0" rIns="0" bIns="0" rtlCol="0" anchor="t" anchorCtr="0">
            <a:noAutofit/>
          </a:bodyPr>
          <a:lstStyle>
            <a:lvl1pPr algn="l">
              <a:defRPr sz="1200" b="1">
                <a:solidFill>
                  <a:schemeClr val="tx1"/>
                </a:solidFill>
              </a:defRPr>
            </a:lvl1pPr>
          </a:lstStyle>
          <a:p>
            <a:fld id="{45B76B8B-DE07-48A4-9913-B57A52F2F853}" type="slidenum">
              <a:rPr lang="nl-NL" noProof="0" smtClean="0"/>
              <a:pPr/>
              <a:t>‹nr.›</a:t>
            </a:fld>
            <a:endParaRPr lang="nl-NL" noProof="0" dirty="0"/>
          </a:p>
        </p:txBody>
      </p:sp>
      <p:grpSp>
        <p:nvGrpSpPr>
          <p:cNvPr id="10" name="Logo">
            <a:extLst>
              <a:ext uri="{FF2B5EF4-FFF2-40B4-BE49-F238E27FC236}">
                <a16:creationId xmlns:a16="http://schemas.microsoft.com/office/drawing/2014/main" id="{AC2B3D40-4D66-4B96-8808-38A2F4F4C97E}"/>
              </a:ext>
            </a:extLst>
          </p:cNvPr>
          <p:cNvGrpSpPr>
            <a:grpSpLocks noChangeAspect="1"/>
          </p:cNvGrpSpPr>
          <p:nvPr/>
        </p:nvGrpSpPr>
        <p:grpSpPr>
          <a:xfrm>
            <a:off x="10999221" y="6308761"/>
            <a:ext cx="810000" cy="168361"/>
            <a:chOff x="4033837" y="3000375"/>
            <a:chExt cx="2429593" cy="504996"/>
          </a:xfrm>
          <a:solidFill>
            <a:schemeClr val="tx1"/>
          </a:solidFill>
        </p:grpSpPr>
        <p:sp>
          <p:nvSpPr>
            <p:cNvPr id="11" name="Vrije vorm: vorm 10">
              <a:extLst>
                <a:ext uri="{FF2B5EF4-FFF2-40B4-BE49-F238E27FC236}">
                  <a16:creationId xmlns:a16="http://schemas.microsoft.com/office/drawing/2014/main" id="{71AEE973-A991-4793-A737-1C2D82A7AA3E}"/>
                </a:ext>
              </a:extLst>
            </p:cNvPr>
            <p:cNvSpPr/>
            <p:nvPr/>
          </p:nvSpPr>
          <p:spPr>
            <a:xfrm>
              <a:off x="4444685" y="3150375"/>
              <a:ext cx="313512" cy="357739"/>
            </a:xfrm>
            <a:custGeom>
              <a:avLst/>
              <a:gdLst>
                <a:gd name="connsiteX0" fmla="*/ 215100 w 313512"/>
                <a:gd name="connsiteY0" fmla="*/ 347095 h 357739"/>
                <a:gd name="connsiteX1" fmla="*/ 215100 w 313512"/>
                <a:gd name="connsiteY1" fmla="*/ 317990 h 357739"/>
                <a:gd name="connsiteX2" fmla="*/ 119499 w 313512"/>
                <a:gd name="connsiteY2" fmla="*/ 357739 h 357739"/>
                <a:gd name="connsiteX3" fmla="*/ 0 w 313512"/>
                <a:gd name="connsiteY3" fmla="*/ 220032 h 357739"/>
                <a:gd name="connsiteX4" fmla="*/ 0 w 313512"/>
                <a:gd name="connsiteY4" fmla="*/ 0 h 357739"/>
                <a:gd name="connsiteX5" fmla="*/ 98413 w 313512"/>
                <a:gd name="connsiteY5" fmla="*/ 0 h 357739"/>
                <a:gd name="connsiteX6" fmla="*/ 98413 w 313512"/>
                <a:gd name="connsiteY6" fmla="*/ 202290 h 357739"/>
                <a:gd name="connsiteX7" fmla="*/ 152543 w 313512"/>
                <a:gd name="connsiteY7" fmla="*/ 269011 h 357739"/>
                <a:gd name="connsiteX8" fmla="*/ 215100 w 313512"/>
                <a:gd name="connsiteY8" fmla="*/ 189519 h 357739"/>
                <a:gd name="connsiteX9" fmla="*/ 215100 w 313512"/>
                <a:gd name="connsiteY9" fmla="*/ 0 h 357739"/>
                <a:gd name="connsiteX10" fmla="*/ 313513 w 313512"/>
                <a:gd name="connsiteY10" fmla="*/ 0 h 357739"/>
                <a:gd name="connsiteX11" fmla="*/ 313513 w 313512"/>
                <a:gd name="connsiteY11" fmla="*/ 347095 h 357739"/>
                <a:gd name="connsiteX12" fmla="*/ 215100 w 313512"/>
                <a:gd name="connsiteY12" fmla="*/ 347095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3512" h="357739">
                  <a:moveTo>
                    <a:pt x="215100" y="347095"/>
                  </a:moveTo>
                  <a:lnTo>
                    <a:pt x="215100" y="317990"/>
                  </a:lnTo>
                  <a:cubicBezTo>
                    <a:pt x="192606" y="342129"/>
                    <a:pt x="160269" y="357739"/>
                    <a:pt x="119499" y="357739"/>
                  </a:cubicBezTo>
                  <a:cubicBezTo>
                    <a:pt x="44288" y="357739"/>
                    <a:pt x="0" y="304507"/>
                    <a:pt x="0" y="220032"/>
                  </a:cubicBezTo>
                  <a:lnTo>
                    <a:pt x="0" y="0"/>
                  </a:lnTo>
                  <a:lnTo>
                    <a:pt x="98413" y="0"/>
                  </a:lnTo>
                  <a:lnTo>
                    <a:pt x="98413" y="202290"/>
                  </a:lnTo>
                  <a:cubicBezTo>
                    <a:pt x="98413" y="246303"/>
                    <a:pt x="115986" y="269011"/>
                    <a:pt x="152543" y="269011"/>
                  </a:cubicBezTo>
                  <a:cubicBezTo>
                    <a:pt x="190496" y="269011"/>
                    <a:pt x="215100" y="239912"/>
                    <a:pt x="215100" y="189519"/>
                  </a:cubicBezTo>
                  <a:lnTo>
                    <a:pt x="215100" y="0"/>
                  </a:lnTo>
                  <a:lnTo>
                    <a:pt x="313513" y="0"/>
                  </a:lnTo>
                  <a:lnTo>
                    <a:pt x="313513" y="347095"/>
                  </a:lnTo>
                  <a:lnTo>
                    <a:pt x="215100" y="347095"/>
                  </a:lnTo>
                  <a:close/>
                </a:path>
              </a:pathLst>
            </a:custGeom>
            <a:grpFill/>
            <a:ln w="5609" cap="flat">
              <a:noFill/>
              <a:prstDash val="solid"/>
              <a:miter/>
            </a:ln>
          </p:spPr>
          <p:txBody>
            <a:bodyPr rtlCol="0" anchor="ctr"/>
            <a:lstStyle/>
            <a:p>
              <a:endParaRPr lang="nl-NL" noProof="0" dirty="0"/>
            </a:p>
          </p:txBody>
        </p:sp>
        <p:sp>
          <p:nvSpPr>
            <p:cNvPr id="12" name="Vrije vorm: vorm 11">
              <a:extLst>
                <a:ext uri="{FF2B5EF4-FFF2-40B4-BE49-F238E27FC236}">
                  <a16:creationId xmlns:a16="http://schemas.microsoft.com/office/drawing/2014/main" id="{DE6AAFCD-6B85-4093-8424-57DECBB9020C}"/>
                </a:ext>
              </a:extLst>
            </p:cNvPr>
            <p:cNvSpPr/>
            <p:nvPr/>
          </p:nvSpPr>
          <p:spPr>
            <a:xfrm>
              <a:off x="4790949" y="3150431"/>
              <a:ext cx="378186" cy="347100"/>
            </a:xfrm>
            <a:custGeom>
              <a:avLst/>
              <a:gdLst>
                <a:gd name="connsiteX0" fmla="*/ 189093 w 378186"/>
                <a:gd name="connsiteY0" fmla="*/ 219331 h 347100"/>
                <a:gd name="connsiteX1" fmla="*/ 276261 w 378186"/>
                <a:gd name="connsiteY1" fmla="*/ 0 h 347100"/>
                <a:gd name="connsiteX2" fmla="*/ 378186 w 378186"/>
                <a:gd name="connsiteY2" fmla="*/ 0 h 347100"/>
                <a:gd name="connsiteX3" fmla="*/ 239710 w 378186"/>
                <a:gd name="connsiteY3" fmla="*/ 347101 h 347100"/>
                <a:gd name="connsiteX4" fmla="*/ 137780 w 378186"/>
                <a:gd name="connsiteY4" fmla="*/ 347101 h 347100"/>
                <a:gd name="connsiteX5" fmla="*/ 0 w 378186"/>
                <a:gd name="connsiteY5" fmla="*/ 0 h 347100"/>
                <a:gd name="connsiteX6" fmla="*/ 101931 w 378186"/>
                <a:gd name="connsiteY6" fmla="*/ 0 h 3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8186" h="347100">
                  <a:moveTo>
                    <a:pt x="189093" y="219331"/>
                  </a:moveTo>
                  <a:lnTo>
                    <a:pt x="276261" y="0"/>
                  </a:lnTo>
                  <a:lnTo>
                    <a:pt x="378186" y="0"/>
                  </a:lnTo>
                  <a:lnTo>
                    <a:pt x="239710" y="347101"/>
                  </a:lnTo>
                  <a:lnTo>
                    <a:pt x="137780" y="347101"/>
                  </a:lnTo>
                  <a:lnTo>
                    <a:pt x="0" y="0"/>
                  </a:lnTo>
                  <a:lnTo>
                    <a:pt x="101931" y="0"/>
                  </a:lnTo>
                  <a:close/>
                </a:path>
              </a:pathLst>
            </a:custGeom>
            <a:grpFill/>
            <a:ln w="5609" cap="flat">
              <a:noFill/>
              <a:prstDash val="solid"/>
              <a:miter/>
            </a:ln>
          </p:spPr>
          <p:txBody>
            <a:bodyPr rtlCol="0" anchor="ctr"/>
            <a:lstStyle/>
            <a:p>
              <a:endParaRPr lang="nl-NL" noProof="0" dirty="0"/>
            </a:p>
          </p:txBody>
        </p:sp>
        <p:sp>
          <p:nvSpPr>
            <p:cNvPr id="13" name="Vrije vorm: vorm 12">
              <a:extLst>
                <a:ext uri="{FF2B5EF4-FFF2-40B4-BE49-F238E27FC236}">
                  <a16:creationId xmlns:a16="http://schemas.microsoft.com/office/drawing/2014/main" id="{804F2F31-380C-400D-9AC4-1FDFA21E5423}"/>
                </a:ext>
              </a:extLst>
            </p:cNvPr>
            <p:cNvSpPr/>
            <p:nvPr/>
          </p:nvSpPr>
          <p:spPr>
            <a:xfrm>
              <a:off x="5539477" y="3139434"/>
              <a:ext cx="284703" cy="357739"/>
            </a:xfrm>
            <a:custGeom>
              <a:avLst/>
              <a:gdLst>
                <a:gd name="connsiteX0" fmla="*/ 184874 w 284703"/>
                <a:gd name="connsiteY0" fmla="*/ 0 h 357739"/>
                <a:gd name="connsiteX1" fmla="*/ 98412 w 284703"/>
                <a:gd name="connsiteY1" fmla="*/ 39743 h 357739"/>
                <a:gd name="connsiteX2" fmla="*/ 98412 w 284703"/>
                <a:gd name="connsiteY2" fmla="*/ 10639 h 357739"/>
                <a:gd name="connsiteX3" fmla="*/ 0 w 284703"/>
                <a:gd name="connsiteY3" fmla="*/ 10639 h 357739"/>
                <a:gd name="connsiteX4" fmla="*/ 0 w 284703"/>
                <a:gd name="connsiteY4" fmla="*/ 357739 h 357739"/>
                <a:gd name="connsiteX5" fmla="*/ 98412 w 284703"/>
                <a:gd name="connsiteY5" fmla="*/ 357739 h 357739"/>
                <a:gd name="connsiteX6" fmla="*/ 98412 w 284703"/>
                <a:gd name="connsiteY6" fmla="*/ 172473 h 357739"/>
                <a:gd name="connsiteX7" fmla="*/ 148317 w 284703"/>
                <a:gd name="connsiteY7" fmla="*/ 90849 h 357739"/>
                <a:gd name="connsiteX8" fmla="*/ 188341 w 284703"/>
                <a:gd name="connsiteY8" fmla="*/ 143380 h 357739"/>
                <a:gd name="connsiteX9" fmla="*/ 284694 w 284703"/>
                <a:gd name="connsiteY9" fmla="*/ 143380 h 357739"/>
                <a:gd name="connsiteX10" fmla="*/ 184874 w 284703"/>
                <a:gd name="connsiteY10" fmla="*/ 0 h 35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703" h="357739">
                  <a:moveTo>
                    <a:pt x="184874" y="0"/>
                  </a:moveTo>
                  <a:cubicBezTo>
                    <a:pt x="146915" y="0"/>
                    <a:pt x="118091" y="14903"/>
                    <a:pt x="98412" y="39743"/>
                  </a:cubicBezTo>
                  <a:lnTo>
                    <a:pt x="98412" y="10639"/>
                  </a:lnTo>
                  <a:lnTo>
                    <a:pt x="0" y="10639"/>
                  </a:lnTo>
                  <a:lnTo>
                    <a:pt x="0" y="357739"/>
                  </a:lnTo>
                  <a:lnTo>
                    <a:pt x="98412" y="357739"/>
                  </a:lnTo>
                  <a:lnTo>
                    <a:pt x="98412" y="172473"/>
                  </a:lnTo>
                  <a:cubicBezTo>
                    <a:pt x="98412" y="114988"/>
                    <a:pt x="120200" y="90849"/>
                    <a:pt x="148317" y="90849"/>
                  </a:cubicBezTo>
                  <a:cubicBezTo>
                    <a:pt x="174499" y="90849"/>
                    <a:pt x="187819" y="107951"/>
                    <a:pt x="188341" y="143380"/>
                  </a:cubicBezTo>
                  <a:lnTo>
                    <a:pt x="284694" y="143380"/>
                  </a:lnTo>
                  <a:cubicBezTo>
                    <a:pt x="285396" y="39036"/>
                    <a:pt x="246028" y="0"/>
                    <a:pt x="184874" y="0"/>
                  </a:cubicBezTo>
                </a:path>
              </a:pathLst>
            </a:custGeom>
            <a:grpFill/>
            <a:ln w="5609" cap="flat">
              <a:noFill/>
              <a:prstDash val="solid"/>
              <a:miter/>
            </a:ln>
          </p:spPr>
          <p:txBody>
            <a:bodyPr rtlCol="0" anchor="ctr"/>
            <a:lstStyle/>
            <a:p>
              <a:endParaRPr lang="nl-NL" noProof="0" dirty="0"/>
            </a:p>
          </p:txBody>
        </p:sp>
        <p:sp>
          <p:nvSpPr>
            <p:cNvPr id="14" name="Vrije vorm: vorm 13">
              <a:extLst>
                <a:ext uri="{FF2B5EF4-FFF2-40B4-BE49-F238E27FC236}">
                  <a16:creationId xmlns:a16="http://schemas.microsoft.com/office/drawing/2014/main" id="{595ECC52-9B4D-430D-979C-990E6A3C971C}"/>
                </a:ext>
              </a:extLst>
            </p:cNvPr>
            <p:cNvSpPr/>
            <p:nvPr/>
          </p:nvSpPr>
          <p:spPr>
            <a:xfrm>
              <a:off x="6173113" y="3139434"/>
              <a:ext cx="290316" cy="368388"/>
            </a:xfrm>
            <a:custGeom>
              <a:avLst/>
              <a:gdLst>
                <a:gd name="connsiteX0" fmla="*/ 198233 w 290316"/>
                <a:gd name="connsiteY0" fmla="*/ 217199 h 368388"/>
                <a:gd name="connsiteX1" fmla="*/ 134969 w 290316"/>
                <a:gd name="connsiteY1" fmla="*/ 286047 h 368388"/>
                <a:gd name="connsiteX2" fmla="*/ 92785 w 290316"/>
                <a:gd name="connsiteY2" fmla="*/ 252683 h 368388"/>
                <a:gd name="connsiteX3" fmla="*/ 144810 w 290316"/>
                <a:gd name="connsiteY3" fmla="*/ 211520 h 368388"/>
                <a:gd name="connsiteX4" fmla="*/ 198233 w 290316"/>
                <a:gd name="connsiteY4" fmla="*/ 201589 h 368388"/>
                <a:gd name="connsiteX5" fmla="*/ 198233 w 290316"/>
                <a:gd name="connsiteY5" fmla="*/ 217199 h 368388"/>
                <a:gd name="connsiteX6" fmla="*/ 143402 w 290316"/>
                <a:gd name="connsiteY6" fmla="*/ 0 h 368388"/>
                <a:gd name="connsiteX7" fmla="*/ 1403 w 290316"/>
                <a:gd name="connsiteY7" fmla="*/ 132017 h 368388"/>
                <a:gd name="connsiteX8" fmla="*/ 89435 w 290316"/>
                <a:gd name="connsiteY8" fmla="*/ 132017 h 368388"/>
                <a:gd name="connsiteX9" fmla="*/ 145506 w 290316"/>
                <a:gd name="connsiteY9" fmla="*/ 80199 h 368388"/>
                <a:gd name="connsiteX10" fmla="*/ 198233 w 290316"/>
                <a:gd name="connsiteY10" fmla="*/ 122793 h 368388"/>
                <a:gd name="connsiteX11" fmla="*/ 198233 w 290316"/>
                <a:gd name="connsiteY11" fmla="*/ 134856 h 368388"/>
                <a:gd name="connsiteX12" fmla="*/ 132152 w 290316"/>
                <a:gd name="connsiteY12" fmla="*/ 146926 h 368388"/>
                <a:gd name="connsiteX13" fmla="*/ 0 w 290316"/>
                <a:gd name="connsiteY13" fmla="*/ 264758 h 368388"/>
                <a:gd name="connsiteX14" fmla="*/ 115986 w 290316"/>
                <a:gd name="connsiteY14" fmla="*/ 368389 h 368388"/>
                <a:gd name="connsiteX15" fmla="*/ 198935 w 290316"/>
                <a:gd name="connsiteY15" fmla="*/ 323669 h 368388"/>
                <a:gd name="connsiteX16" fmla="*/ 198935 w 290316"/>
                <a:gd name="connsiteY16" fmla="*/ 357739 h 368388"/>
                <a:gd name="connsiteX17" fmla="*/ 290317 w 290316"/>
                <a:gd name="connsiteY17" fmla="*/ 357739 h 368388"/>
                <a:gd name="connsiteX18" fmla="*/ 290317 w 290316"/>
                <a:gd name="connsiteY18" fmla="*/ 125632 h 368388"/>
                <a:gd name="connsiteX19" fmla="*/ 143402 w 290316"/>
                <a:gd name="connsiteY19" fmla="*/ 0 h 36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0316" h="368388">
                  <a:moveTo>
                    <a:pt x="198233" y="217199"/>
                  </a:moveTo>
                  <a:cubicBezTo>
                    <a:pt x="198233" y="259787"/>
                    <a:pt x="172221" y="286047"/>
                    <a:pt x="134969" y="286047"/>
                  </a:cubicBezTo>
                  <a:cubicBezTo>
                    <a:pt x="109657" y="286047"/>
                    <a:pt x="92785" y="272563"/>
                    <a:pt x="92785" y="252683"/>
                  </a:cubicBezTo>
                  <a:cubicBezTo>
                    <a:pt x="92785" y="226423"/>
                    <a:pt x="116688" y="217199"/>
                    <a:pt x="144810" y="211520"/>
                  </a:cubicBezTo>
                  <a:lnTo>
                    <a:pt x="198233" y="201589"/>
                  </a:lnTo>
                  <a:lnTo>
                    <a:pt x="198233" y="217199"/>
                  </a:lnTo>
                  <a:close/>
                  <a:moveTo>
                    <a:pt x="143402" y="0"/>
                  </a:moveTo>
                  <a:cubicBezTo>
                    <a:pt x="65375" y="0"/>
                    <a:pt x="-2811" y="45427"/>
                    <a:pt x="1403" y="132017"/>
                  </a:cubicBezTo>
                  <a:lnTo>
                    <a:pt x="89435" y="132017"/>
                  </a:lnTo>
                  <a:cubicBezTo>
                    <a:pt x="91460" y="100388"/>
                    <a:pt x="110830" y="80199"/>
                    <a:pt x="145506" y="80199"/>
                  </a:cubicBezTo>
                  <a:cubicBezTo>
                    <a:pt x="179953" y="80199"/>
                    <a:pt x="198233" y="99366"/>
                    <a:pt x="198233" y="122793"/>
                  </a:cubicBezTo>
                  <a:lnTo>
                    <a:pt x="198233" y="134856"/>
                  </a:lnTo>
                  <a:lnTo>
                    <a:pt x="132152" y="146926"/>
                  </a:lnTo>
                  <a:cubicBezTo>
                    <a:pt x="46392" y="161834"/>
                    <a:pt x="0" y="196617"/>
                    <a:pt x="0" y="264758"/>
                  </a:cubicBezTo>
                  <a:cubicBezTo>
                    <a:pt x="0" y="314444"/>
                    <a:pt x="38660" y="368389"/>
                    <a:pt x="115986" y="368389"/>
                  </a:cubicBezTo>
                  <a:cubicBezTo>
                    <a:pt x="159568" y="368389"/>
                    <a:pt x="186983" y="344963"/>
                    <a:pt x="198935" y="323669"/>
                  </a:cubicBezTo>
                  <a:lnTo>
                    <a:pt x="198935" y="357739"/>
                  </a:lnTo>
                  <a:lnTo>
                    <a:pt x="290317" y="357739"/>
                  </a:lnTo>
                  <a:lnTo>
                    <a:pt x="290317" y="125632"/>
                  </a:lnTo>
                  <a:cubicBezTo>
                    <a:pt x="290317" y="51100"/>
                    <a:pt x="239705" y="0"/>
                    <a:pt x="143402" y="0"/>
                  </a:cubicBezTo>
                </a:path>
              </a:pathLst>
            </a:custGeom>
            <a:grpFill/>
            <a:ln w="5609" cap="flat">
              <a:noFill/>
              <a:prstDash val="solid"/>
              <a:miter/>
            </a:ln>
          </p:spPr>
          <p:txBody>
            <a:bodyPr rtlCol="0" anchor="ctr"/>
            <a:lstStyle/>
            <a:p>
              <a:endParaRPr lang="nl-NL" noProof="0" dirty="0"/>
            </a:p>
          </p:txBody>
        </p:sp>
        <p:sp>
          <p:nvSpPr>
            <p:cNvPr id="15" name="Vrije vorm: vorm 14">
              <a:extLst>
                <a:ext uri="{FF2B5EF4-FFF2-40B4-BE49-F238E27FC236}">
                  <a16:creationId xmlns:a16="http://schemas.microsoft.com/office/drawing/2014/main" id="{4085E259-5C17-488D-9829-4345C64B80F9}"/>
                </a:ext>
              </a:extLst>
            </p:cNvPr>
            <p:cNvSpPr/>
            <p:nvPr/>
          </p:nvSpPr>
          <p:spPr>
            <a:xfrm>
              <a:off x="5159580" y="3140141"/>
              <a:ext cx="336007" cy="367681"/>
            </a:xfrm>
            <a:custGeom>
              <a:avLst/>
              <a:gdLst>
                <a:gd name="connsiteX0" fmla="*/ 172226 w 336007"/>
                <a:gd name="connsiteY0" fmla="*/ 81624 h 367681"/>
                <a:gd name="connsiteX1" fmla="*/ 243919 w 336007"/>
                <a:gd name="connsiteY1" fmla="*/ 140546 h 367681"/>
                <a:gd name="connsiteX2" fmla="*/ 92089 w 336007"/>
                <a:gd name="connsiteY2" fmla="*/ 140546 h 367681"/>
                <a:gd name="connsiteX3" fmla="*/ 172226 w 336007"/>
                <a:gd name="connsiteY3" fmla="*/ 81624 h 367681"/>
                <a:gd name="connsiteX4" fmla="*/ 177142 w 336007"/>
                <a:gd name="connsiteY4" fmla="*/ 283213 h 367681"/>
                <a:gd name="connsiteX5" fmla="*/ 89979 w 336007"/>
                <a:gd name="connsiteY5" fmla="*/ 208681 h 367681"/>
                <a:gd name="connsiteX6" fmla="*/ 211807 w 336007"/>
                <a:gd name="connsiteY6" fmla="*/ 208681 h 367681"/>
                <a:gd name="connsiteX7" fmla="*/ 328977 w 336007"/>
                <a:gd name="connsiteY7" fmla="*/ 208681 h 367681"/>
                <a:gd name="connsiteX8" fmla="*/ 328977 w 336007"/>
                <a:gd name="connsiteY8" fmla="*/ 170352 h 367681"/>
                <a:gd name="connsiteX9" fmla="*/ 172226 w 336007"/>
                <a:gd name="connsiteY9" fmla="*/ 0 h 367681"/>
                <a:gd name="connsiteX10" fmla="*/ 0 w 336007"/>
                <a:gd name="connsiteY10" fmla="*/ 184548 h 367681"/>
                <a:gd name="connsiteX11" fmla="*/ 175739 w 336007"/>
                <a:gd name="connsiteY11" fmla="*/ 367682 h 367681"/>
                <a:gd name="connsiteX12" fmla="*/ 336008 w 336007"/>
                <a:gd name="connsiteY12" fmla="*/ 242752 h 367681"/>
                <a:gd name="connsiteX13" fmla="*/ 242477 w 336007"/>
                <a:gd name="connsiteY13" fmla="*/ 242752 h 367681"/>
                <a:gd name="connsiteX14" fmla="*/ 177142 w 336007"/>
                <a:gd name="connsiteY14" fmla="*/ 283213 h 36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36007" h="367681">
                  <a:moveTo>
                    <a:pt x="172226" y="81624"/>
                  </a:moveTo>
                  <a:cubicBezTo>
                    <a:pt x="215100" y="81624"/>
                    <a:pt x="242516" y="109315"/>
                    <a:pt x="243919" y="140546"/>
                  </a:cubicBezTo>
                  <a:lnTo>
                    <a:pt x="92089" y="140546"/>
                  </a:lnTo>
                  <a:cubicBezTo>
                    <a:pt x="104035" y="103631"/>
                    <a:pt x="133560" y="81624"/>
                    <a:pt x="172226" y="81624"/>
                  </a:cubicBezTo>
                  <a:moveTo>
                    <a:pt x="177142" y="283213"/>
                  </a:moveTo>
                  <a:cubicBezTo>
                    <a:pt x="132158" y="283213"/>
                    <a:pt x="99815" y="256241"/>
                    <a:pt x="89979" y="208681"/>
                  </a:cubicBezTo>
                  <a:lnTo>
                    <a:pt x="211807" y="208681"/>
                  </a:lnTo>
                  <a:lnTo>
                    <a:pt x="328977" y="208681"/>
                  </a:lnTo>
                  <a:lnTo>
                    <a:pt x="328977" y="170352"/>
                  </a:lnTo>
                  <a:cubicBezTo>
                    <a:pt x="328977" y="70267"/>
                    <a:pt x="267822" y="0"/>
                    <a:pt x="172226" y="0"/>
                  </a:cubicBezTo>
                  <a:cubicBezTo>
                    <a:pt x="68186" y="0"/>
                    <a:pt x="0" y="80210"/>
                    <a:pt x="0" y="184548"/>
                  </a:cubicBezTo>
                  <a:cubicBezTo>
                    <a:pt x="0" y="288891"/>
                    <a:pt x="69594" y="367682"/>
                    <a:pt x="175739" y="367682"/>
                  </a:cubicBezTo>
                  <a:cubicBezTo>
                    <a:pt x="256577" y="367682"/>
                    <a:pt x="324062" y="317283"/>
                    <a:pt x="336008" y="242752"/>
                  </a:cubicBezTo>
                  <a:lnTo>
                    <a:pt x="242477" y="242752"/>
                  </a:lnTo>
                  <a:cubicBezTo>
                    <a:pt x="230890" y="268091"/>
                    <a:pt x="207413" y="283213"/>
                    <a:pt x="177142" y="283213"/>
                  </a:cubicBezTo>
                </a:path>
              </a:pathLst>
            </a:custGeom>
            <a:grpFill/>
            <a:ln w="5609" cap="flat">
              <a:noFill/>
              <a:prstDash val="solid"/>
              <a:miter/>
            </a:ln>
          </p:spPr>
          <p:txBody>
            <a:bodyPr rtlCol="0" anchor="ctr"/>
            <a:lstStyle/>
            <a:p>
              <a:endParaRPr lang="nl-NL" noProof="0" dirty="0"/>
            </a:p>
          </p:txBody>
        </p:sp>
        <p:sp>
          <p:nvSpPr>
            <p:cNvPr id="16" name="Vrije vorm: vorm 15">
              <a:extLst>
                <a:ext uri="{FF2B5EF4-FFF2-40B4-BE49-F238E27FC236}">
                  <a16:creationId xmlns:a16="http://schemas.microsoft.com/office/drawing/2014/main" id="{9DFBDC82-81BF-49C8-9ADC-C124E19655F5}"/>
                </a:ext>
              </a:extLst>
            </p:cNvPr>
            <p:cNvSpPr/>
            <p:nvPr/>
          </p:nvSpPr>
          <p:spPr>
            <a:xfrm>
              <a:off x="5867164" y="3052832"/>
              <a:ext cx="272261" cy="454990"/>
            </a:xfrm>
            <a:custGeom>
              <a:avLst/>
              <a:gdLst>
                <a:gd name="connsiteX0" fmla="*/ 272041 w 272261"/>
                <a:gd name="connsiteY0" fmla="*/ 315157 h 454990"/>
                <a:gd name="connsiteX1" fmla="*/ 179251 w 272261"/>
                <a:gd name="connsiteY1" fmla="*/ 315157 h 454990"/>
                <a:gd name="connsiteX2" fmla="*/ 138481 w 272261"/>
                <a:gd name="connsiteY2" fmla="*/ 366268 h 454990"/>
                <a:gd name="connsiteX3" fmla="*/ 98413 w 272261"/>
                <a:gd name="connsiteY3" fmla="*/ 324381 h 454990"/>
                <a:gd name="connsiteX4" fmla="*/ 98413 w 272261"/>
                <a:gd name="connsiteY4" fmla="*/ 182421 h 454990"/>
                <a:gd name="connsiteX5" fmla="*/ 225632 w 272261"/>
                <a:gd name="connsiteY5" fmla="*/ 182421 h 454990"/>
                <a:gd name="connsiteX6" fmla="*/ 225632 w 272261"/>
                <a:gd name="connsiteY6" fmla="*/ 97245 h 454990"/>
                <a:gd name="connsiteX7" fmla="*/ 98413 w 272261"/>
                <a:gd name="connsiteY7" fmla="*/ 97245 h 454990"/>
                <a:gd name="connsiteX8" fmla="*/ 98413 w 272261"/>
                <a:gd name="connsiteY8" fmla="*/ 0 h 454990"/>
                <a:gd name="connsiteX9" fmla="*/ 0 w 272261"/>
                <a:gd name="connsiteY9" fmla="*/ 0 h 454990"/>
                <a:gd name="connsiteX10" fmla="*/ 0 w 272261"/>
                <a:gd name="connsiteY10" fmla="*/ 97245 h 454990"/>
                <a:gd name="connsiteX11" fmla="*/ 0 w 272261"/>
                <a:gd name="connsiteY11" fmla="*/ 182421 h 454990"/>
                <a:gd name="connsiteX12" fmla="*/ 0 w 272261"/>
                <a:gd name="connsiteY12" fmla="*/ 320128 h 454990"/>
                <a:gd name="connsiteX13" fmla="*/ 143402 w 272261"/>
                <a:gd name="connsiteY13" fmla="*/ 454990 h 454990"/>
                <a:gd name="connsiteX14" fmla="*/ 272041 w 272261"/>
                <a:gd name="connsiteY14" fmla="*/ 315157 h 454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61" h="454990">
                  <a:moveTo>
                    <a:pt x="272041" y="315157"/>
                  </a:moveTo>
                  <a:lnTo>
                    <a:pt x="179251" y="315157"/>
                  </a:lnTo>
                  <a:cubicBezTo>
                    <a:pt x="179251" y="348515"/>
                    <a:pt x="163086" y="366268"/>
                    <a:pt x="138481" y="366268"/>
                  </a:cubicBezTo>
                  <a:cubicBezTo>
                    <a:pt x="114578" y="366268"/>
                    <a:pt x="98413" y="351359"/>
                    <a:pt x="98413" y="324381"/>
                  </a:cubicBezTo>
                  <a:lnTo>
                    <a:pt x="98413" y="182421"/>
                  </a:lnTo>
                  <a:lnTo>
                    <a:pt x="225632" y="182421"/>
                  </a:lnTo>
                  <a:lnTo>
                    <a:pt x="225632" y="97245"/>
                  </a:lnTo>
                  <a:lnTo>
                    <a:pt x="98413" y="97245"/>
                  </a:lnTo>
                  <a:lnTo>
                    <a:pt x="98413" y="0"/>
                  </a:lnTo>
                  <a:lnTo>
                    <a:pt x="0" y="0"/>
                  </a:lnTo>
                  <a:lnTo>
                    <a:pt x="0" y="97245"/>
                  </a:lnTo>
                  <a:lnTo>
                    <a:pt x="0" y="182421"/>
                  </a:lnTo>
                  <a:lnTo>
                    <a:pt x="0" y="320128"/>
                  </a:lnTo>
                  <a:cubicBezTo>
                    <a:pt x="0" y="403172"/>
                    <a:pt x="52722" y="454990"/>
                    <a:pt x="143402" y="454990"/>
                  </a:cubicBezTo>
                  <a:cubicBezTo>
                    <a:pt x="219320" y="454990"/>
                    <a:pt x="276255" y="401752"/>
                    <a:pt x="272041" y="315157"/>
                  </a:cubicBezTo>
                </a:path>
              </a:pathLst>
            </a:custGeom>
            <a:grpFill/>
            <a:ln w="5609" cap="flat">
              <a:noFill/>
              <a:prstDash val="solid"/>
              <a:miter/>
            </a:ln>
          </p:spPr>
          <p:txBody>
            <a:bodyPr rtlCol="0" anchor="ctr"/>
            <a:lstStyle/>
            <a:p>
              <a:endParaRPr lang="nl-NL" noProof="0" dirty="0"/>
            </a:p>
          </p:txBody>
        </p:sp>
        <p:sp>
          <p:nvSpPr>
            <p:cNvPr id="17" name="Vrije vorm: vorm 16">
              <a:extLst>
                <a:ext uri="{FF2B5EF4-FFF2-40B4-BE49-F238E27FC236}">
                  <a16:creationId xmlns:a16="http://schemas.microsoft.com/office/drawing/2014/main" id="{24B01084-4721-4A15-87C0-03BBF8FE1D2C}"/>
                </a:ext>
              </a:extLst>
            </p:cNvPr>
            <p:cNvSpPr/>
            <p:nvPr/>
          </p:nvSpPr>
          <p:spPr>
            <a:xfrm>
              <a:off x="4033837" y="3000375"/>
              <a:ext cx="461398" cy="497157"/>
            </a:xfrm>
            <a:custGeom>
              <a:avLst/>
              <a:gdLst>
                <a:gd name="connsiteX0" fmla="*/ 230699 w 461398"/>
                <a:gd name="connsiteY0" fmla="*/ 197442 h 497157"/>
                <a:gd name="connsiteX1" fmla="*/ 348863 w 461398"/>
                <a:gd name="connsiteY1" fmla="*/ 0 h 497157"/>
                <a:gd name="connsiteX2" fmla="*/ 461398 w 461398"/>
                <a:gd name="connsiteY2" fmla="*/ 0 h 497157"/>
                <a:gd name="connsiteX3" fmla="*/ 279931 w 461398"/>
                <a:gd name="connsiteY3" fmla="*/ 300422 h 497157"/>
                <a:gd name="connsiteX4" fmla="*/ 279931 w 461398"/>
                <a:gd name="connsiteY4" fmla="*/ 497157 h 497157"/>
                <a:gd name="connsiteX5" fmla="*/ 181462 w 461398"/>
                <a:gd name="connsiteY5" fmla="*/ 497157 h 497157"/>
                <a:gd name="connsiteX6" fmla="*/ 181462 w 461398"/>
                <a:gd name="connsiteY6" fmla="*/ 300422 h 497157"/>
                <a:gd name="connsiteX7" fmla="*/ 0 w 461398"/>
                <a:gd name="connsiteY7" fmla="*/ 0 h 497157"/>
                <a:gd name="connsiteX8" fmla="*/ 110426 w 461398"/>
                <a:gd name="connsiteY8" fmla="*/ 0 h 49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1398" h="497157">
                  <a:moveTo>
                    <a:pt x="230699" y="197442"/>
                  </a:moveTo>
                  <a:lnTo>
                    <a:pt x="348863" y="0"/>
                  </a:lnTo>
                  <a:lnTo>
                    <a:pt x="461398" y="0"/>
                  </a:lnTo>
                  <a:lnTo>
                    <a:pt x="279931" y="300422"/>
                  </a:lnTo>
                  <a:lnTo>
                    <a:pt x="279931" y="497157"/>
                  </a:lnTo>
                  <a:lnTo>
                    <a:pt x="181462" y="497157"/>
                  </a:lnTo>
                  <a:lnTo>
                    <a:pt x="181462" y="300422"/>
                  </a:lnTo>
                  <a:lnTo>
                    <a:pt x="0" y="0"/>
                  </a:lnTo>
                  <a:lnTo>
                    <a:pt x="110426" y="0"/>
                  </a:lnTo>
                  <a:close/>
                </a:path>
              </a:pathLst>
            </a:custGeom>
            <a:grpFill/>
            <a:ln w="5609" cap="flat">
              <a:noFill/>
              <a:prstDash val="solid"/>
              <a:miter/>
            </a:ln>
          </p:spPr>
          <p:txBody>
            <a:bodyPr rtlCol="0" anchor="ctr"/>
            <a:lstStyle/>
            <a:p>
              <a:endParaRPr lang="nl-NL" noProof="0" dirty="0"/>
            </a:p>
          </p:txBody>
        </p:sp>
      </p:grpSp>
    </p:spTree>
    <p:extLst>
      <p:ext uri="{BB962C8B-B14F-4D97-AF65-F5344CB8AC3E}">
        <p14:creationId xmlns:p14="http://schemas.microsoft.com/office/powerpoint/2010/main" val="3796236846"/>
      </p:ext>
    </p:extLst>
  </p:cSld>
  <p:clrMap bg1="lt1" tx1="dk1" bg2="lt2" tx2="dk2" accent1="accent1" accent2="accent2" accent3="accent3" accent4="accent4" accent5="accent5" accent6="accent6" hlink="hlink" folHlink="folHlink"/>
  <p:sldLayoutIdLst>
    <p:sldLayoutId id="2147483668" r:id="rId1"/>
    <p:sldLayoutId id="2147483650" r:id="rId2"/>
    <p:sldLayoutId id="2147483663" r:id="rId3"/>
    <p:sldLayoutId id="2147483664" r:id="rId4"/>
    <p:sldLayoutId id="2147483665" r:id="rId5"/>
    <p:sldLayoutId id="2147483666" r:id="rId6"/>
    <p:sldLayoutId id="2147483667" r:id="rId7"/>
    <p:sldLayoutId id="2147483671" r:id="rId8"/>
    <p:sldLayoutId id="2147483679" r:id="rId9"/>
    <p:sldLayoutId id="2147483680" r:id="rId10"/>
    <p:sldLayoutId id="2147483681" r:id="rId11"/>
    <p:sldLayoutId id="2147483682" r:id="rId12"/>
    <p:sldLayoutId id="2147483672" r:id="rId13"/>
    <p:sldLayoutId id="2147483673" r:id="rId14"/>
    <p:sldLayoutId id="2147483674" r:id="rId15"/>
    <p:sldLayoutId id="2147483676" r:id="rId16"/>
    <p:sldLayoutId id="2147483677" r:id="rId17"/>
    <p:sldLayoutId id="2147483678" r:id="rId18"/>
    <p:sldLayoutId id="2147483649" r:id="rId19"/>
    <p:sldLayoutId id="2147483669" r:id="rId20"/>
    <p:sldLayoutId id="2147483670" r:id="rId21"/>
    <p:sldLayoutId id="2147483683" r:id="rId22"/>
    <p:sldLayoutId id="2147483684" r:id="rId23"/>
    <p:sldLayoutId id="2147483685" r:id="rId24"/>
    <p:sldLayoutId id="2147483654" r:id="rId25"/>
    <p:sldLayoutId id="2147483655" r:id="rId26"/>
    <p:sldLayoutId id="2147483687" r:id="rId27"/>
    <p:sldLayoutId id="2147483688" r:id="rId28"/>
    <p:sldLayoutId id="2147483689" r:id="rId29"/>
    <p:sldLayoutId id="2147483690" r:id="rId30"/>
  </p:sldLayoutIdLst>
  <p:hf hdr="0"/>
  <p:txStyles>
    <p:titleStyle>
      <a:lvl1pPr algn="l" defTabSz="914400" rtl="0" eaLnBrk="1" latinLnBrk="0" hangingPunct="1">
        <a:lnSpc>
          <a:spcPct val="90000"/>
        </a:lnSpc>
        <a:spcBef>
          <a:spcPct val="0"/>
        </a:spcBef>
        <a:buNone/>
        <a:defRPr sz="4000" b="1" kern="1200" spc="0" baseline="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00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00000"/>
        </a:lnSpc>
        <a:spcBef>
          <a:spcPts val="0"/>
        </a:spcBef>
        <a:buFont typeface="Arial" panose="020B0604020202020204" pitchFamily="34" charset="0"/>
        <a:buChar char="-"/>
        <a:defRPr sz="1800" b="0" kern="1200">
          <a:solidFill>
            <a:schemeClr val="tx1"/>
          </a:solidFill>
          <a:latin typeface="+mn-lt"/>
          <a:ea typeface="+mn-ea"/>
          <a:cs typeface="+mn-cs"/>
        </a:defRPr>
      </a:lvl3pPr>
      <a:lvl4pPr marL="0" indent="0" algn="l" defTabSz="914400" rtl="0" eaLnBrk="1" latinLnBrk="0" hangingPunct="1">
        <a:lnSpc>
          <a:spcPct val="100000"/>
        </a:lnSpc>
        <a:spcBef>
          <a:spcPts val="0"/>
        </a:spcBef>
        <a:buFontTx/>
        <a:buNone/>
        <a:defRPr sz="1800" b="1" kern="1200">
          <a:solidFill>
            <a:schemeClr val="tx1"/>
          </a:solidFill>
          <a:latin typeface="+mn-lt"/>
          <a:ea typeface="+mn-ea"/>
          <a:cs typeface="+mn-cs"/>
        </a:defRPr>
      </a:lvl4pPr>
      <a:lvl5pPr marL="0" indent="0" algn="l" defTabSz="914400" rtl="0" eaLnBrk="1" latinLnBrk="0" hangingPunct="1">
        <a:lnSpc>
          <a:spcPct val="100000"/>
        </a:lnSpc>
        <a:spcBef>
          <a:spcPts val="0"/>
        </a:spcBef>
        <a:buFont typeface="+mj-lt"/>
        <a:buNone/>
        <a:defRPr sz="1800" kern="1200">
          <a:solidFill>
            <a:schemeClr val="tx1"/>
          </a:solidFill>
          <a:latin typeface="+mn-lt"/>
          <a:ea typeface="+mn-ea"/>
          <a:cs typeface="+mn-cs"/>
        </a:defRPr>
      </a:lvl5pPr>
      <a:lvl6pPr marL="432000" indent="-432000" algn="l" defTabSz="914400" rtl="0" eaLnBrk="1" latinLnBrk="0" hangingPunct="1">
        <a:lnSpc>
          <a:spcPct val="100000"/>
        </a:lnSpc>
        <a:spcBef>
          <a:spcPts val="0"/>
        </a:spcBef>
        <a:buFont typeface="+mj-lt"/>
        <a:buAutoNum type="arabicPeriod"/>
        <a:defRPr sz="1800" kern="1200">
          <a:solidFill>
            <a:schemeClr val="tx1"/>
          </a:solidFill>
          <a:latin typeface="+mn-lt"/>
          <a:ea typeface="+mn-ea"/>
          <a:cs typeface="+mn-cs"/>
        </a:defRPr>
      </a:lvl6pPr>
      <a:lvl7pPr marL="864000" indent="-432000" algn="l" defTabSz="914400" rtl="0" eaLnBrk="1" latinLnBrk="0" hangingPunct="1">
        <a:lnSpc>
          <a:spcPct val="100000"/>
        </a:lnSpc>
        <a:spcBef>
          <a:spcPts val="0"/>
        </a:spcBef>
        <a:spcAft>
          <a:spcPts val="0"/>
        </a:spcAft>
        <a:buFont typeface="+mj-lt"/>
        <a:buAutoNum type="alphaLcPeriod"/>
        <a:defRPr lang="nl-NL" sz="1800" kern="1200" noProof="0" dirty="0">
          <a:solidFill>
            <a:schemeClr val="tx1"/>
          </a:solidFill>
          <a:latin typeface="+mn-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None/>
        <a:defRPr lang="nl-NL" sz="3000" kern="1200" noProof="0" dirty="0">
          <a:solidFill>
            <a:schemeClr val="tx1"/>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234" userDrawn="1">
          <p15:clr>
            <a:srgbClr val="F26B43"/>
          </p15:clr>
        </p15:guide>
        <p15:guide id="4" pos="7446" userDrawn="1">
          <p15:clr>
            <a:srgbClr val="F26B43"/>
          </p15:clr>
        </p15:guide>
        <p15:guide id="5" orient="horz" pos="187" userDrawn="1">
          <p15:clr>
            <a:srgbClr val="F26B43"/>
          </p15:clr>
        </p15:guide>
        <p15:guide id="6" orient="horz" pos="1071" userDrawn="1">
          <p15:clr>
            <a:srgbClr val="F26B43"/>
          </p15:clr>
        </p15:guide>
        <p15:guide id="7" orient="horz" pos="3861" userDrawn="1">
          <p15:clr>
            <a:srgbClr val="F26B43"/>
          </p15:clr>
        </p15:guide>
        <p15:guide id="8"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hyperlink" Target="https://www.werkgeluk.nl/primaire-arbeidsvoorwaarden-wat-valt-daaronder/#:~:text=Primaire%20arbeidsvoorwaarden%20zijn%20de%20zaken%20waarover%20je%20altijd,wettelijk%20verplichte%20vakantietoeslag%20%28minimaal%208%25%29%20hoort%20hier%20bij." TargetMode="External"/><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hyperlink" Target="https://www.nationalevacaturebank.nl/carriere/salaris/wat-zijn-secundaire-arbeidsvoorwaarden" TargetMode="Externa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s://vbw.nu/themas/personeel/CAO" TargetMode="External"/><Relationship Id="rId2" Type="http://schemas.openxmlformats.org/officeDocument/2006/relationships/hyperlink" Target="https://vbw.nu/over-vb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37F423C1-E84B-470F-A5DE-F5B3844EB7A7}"/>
              </a:ext>
            </a:extLst>
          </p:cNvPr>
          <p:cNvSpPr/>
          <p:nvPr/>
        </p:nvSpPr>
        <p:spPr>
          <a:xfrm>
            <a:off x="6096000" y="1970461"/>
            <a:ext cx="3328987" cy="571500"/>
          </a:xfrm>
          <a:prstGeom prst="rect">
            <a:avLst/>
          </a:prstGeom>
          <a:solidFill>
            <a:srgbClr val="FB0DCE"/>
          </a:solidFill>
          <a:ln>
            <a:solidFill>
              <a:srgbClr val="FB0D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Bedrijfsidee/winkelformule</a:t>
            </a:r>
          </a:p>
        </p:txBody>
      </p:sp>
      <p:sp>
        <p:nvSpPr>
          <p:cNvPr id="5" name="Rechthoek 4">
            <a:extLst>
              <a:ext uri="{FF2B5EF4-FFF2-40B4-BE49-F238E27FC236}">
                <a16:creationId xmlns:a16="http://schemas.microsoft.com/office/drawing/2014/main" id="{4E69F898-61D6-4819-AA25-B9C5C6B60565}"/>
              </a:ext>
            </a:extLst>
          </p:cNvPr>
          <p:cNvSpPr/>
          <p:nvPr/>
        </p:nvSpPr>
        <p:spPr>
          <a:xfrm>
            <a:off x="2682349" y="2720606"/>
            <a:ext cx="2069977" cy="1162974"/>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Assortiment</a:t>
            </a:r>
          </a:p>
        </p:txBody>
      </p:sp>
      <p:sp>
        <p:nvSpPr>
          <p:cNvPr id="6" name="Rechthoek 5">
            <a:extLst>
              <a:ext uri="{FF2B5EF4-FFF2-40B4-BE49-F238E27FC236}">
                <a16:creationId xmlns:a16="http://schemas.microsoft.com/office/drawing/2014/main" id="{52CDBBA4-09FB-4F42-8BDF-CC4BF1AE8698}"/>
              </a:ext>
            </a:extLst>
          </p:cNvPr>
          <p:cNvSpPr/>
          <p:nvPr/>
        </p:nvSpPr>
        <p:spPr>
          <a:xfrm>
            <a:off x="5206789" y="2720606"/>
            <a:ext cx="1980877" cy="1162974"/>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Doelgroep</a:t>
            </a:r>
          </a:p>
        </p:txBody>
      </p:sp>
      <p:sp>
        <p:nvSpPr>
          <p:cNvPr id="7" name="Rechthoek 6">
            <a:extLst>
              <a:ext uri="{FF2B5EF4-FFF2-40B4-BE49-F238E27FC236}">
                <a16:creationId xmlns:a16="http://schemas.microsoft.com/office/drawing/2014/main" id="{BAD7E155-3F8B-4193-BDC6-B1B9118C6B24}"/>
              </a:ext>
            </a:extLst>
          </p:cNvPr>
          <p:cNvSpPr/>
          <p:nvPr/>
        </p:nvSpPr>
        <p:spPr>
          <a:xfrm>
            <a:off x="7579031" y="2720606"/>
            <a:ext cx="1845956" cy="1162974"/>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Pand</a:t>
            </a:r>
          </a:p>
        </p:txBody>
      </p:sp>
      <p:grpSp>
        <p:nvGrpSpPr>
          <p:cNvPr id="20" name="Groep 19">
            <a:extLst>
              <a:ext uri="{FF2B5EF4-FFF2-40B4-BE49-F238E27FC236}">
                <a16:creationId xmlns:a16="http://schemas.microsoft.com/office/drawing/2014/main" id="{178D6CBA-5B44-4A0F-84BE-FBD410239829}"/>
              </a:ext>
            </a:extLst>
          </p:cNvPr>
          <p:cNvGrpSpPr/>
          <p:nvPr/>
        </p:nvGrpSpPr>
        <p:grpSpPr>
          <a:xfrm>
            <a:off x="2661819" y="4062225"/>
            <a:ext cx="6763168" cy="2604212"/>
            <a:chOff x="2590799" y="2436364"/>
            <a:chExt cx="6657975" cy="2830961"/>
          </a:xfrm>
        </p:grpSpPr>
        <p:sp>
          <p:nvSpPr>
            <p:cNvPr id="8" name="Rechthoek 7">
              <a:extLst>
                <a:ext uri="{FF2B5EF4-FFF2-40B4-BE49-F238E27FC236}">
                  <a16:creationId xmlns:a16="http://schemas.microsoft.com/office/drawing/2014/main" id="{C2E690A0-593F-42B0-9542-AA955C5021C5}"/>
                </a:ext>
              </a:extLst>
            </p:cNvPr>
            <p:cNvSpPr/>
            <p:nvPr/>
          </p:nvSpPr>
          <p:spPr>
            <a:xfrm>
              <a:off x="2590799" y="2436364"/>
              <a:ext cx="6657975" cy="283096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Marketingmix</a:t>
              </a:r>
            </a:p>
          </p:txBody>
        </p:sp>
        <p:sp>
          <p:nvSpPr>
            <p:cNvPr id="9" name="Rechthoek 8">
              <a:extLst>
                <a:ext uri="{FF2B5EF4-FFF2-40B4-BE49-F238E27FC236}">
                  <a16:creationId xmlns:a16="http://schemas.microsoft.com/office/drawing/2014/main" id="{3E065724-4D4D-4360-8679-85A0F54986C1}"/>
                </a:ext>
              </a:extLst>
            </p:cNvPr>
            <p:cNvSpPr/>
            <p:nvPr/>
          </p:nvSpPr>
          <p:spPr>
            <a:xfrm>
              <a:off x="3760087" y="2822667"/>
              <a:ext cx="1263210" cy="950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Product</a:t>
              </a:r>
            </a:p>
          </p:txBody>
        </p:sp>
        <p:sp>
          <p:nvSpPr>
            <p:cNvPr id="11" name="Rechthoek 10">
              <a:extLst>
                <a:ext uri="{FF2B5EF4-FFF2-40B4-BE49-F238E27FC236}">
                  <a16:creationId xmlns:a16="http://schemas.microsoft.com/office/drawing/2014/main" id="{3066BAD2-C2A9-4284-A5F7-BE2F045B8031}"/>
                </a:ext>
              </a:extLst>
            </p:cNvPr>
            <p:cNvSpPr/>
            <p:nvPr/>
          </p:nvSpPr>
          <p:spPr>
            <a:xfrm>
              <a:off x="3760086" y="3911846"/>
              <a:ext cx="1263210" cy="10548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Prijs</a:t>
              </a:r>
            </a:p>
          </p:txBody>
        </p:sp>
        <p:sp>
          <p:nvSpPr>
            <p:cNvPr id="12" name="Rechthoek 11">
              <a:extLst>
                <a:ext uri="{FF2B5EF4-FFF2-40B4-BE49-F238E27FC236}">
                  <a16:creationId xmlns:a16="http://schemas.microsoft.com/office/drawing/2014/main" id="{96145B8B-1E16-4A52-938D-A699D2F95041}"/>
                </a:ext>
              </a:extLst>
            </p:cNvPr>
            <p:cNvSpPr/>
            <p:nvPr/>
          </p:nvSpPr>
          <p:spPr>
            <a:xfrm>
              <a:off x="6804465" y="3911848"/>
              <a:ext cx="1263210" cy="10548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Personeel</a:t>
              </a:r>
            </a:p>
          </p:txBody>
        </p:sp>
        <p:sp>
          <p:nvSpPr>
            <p:cNvPr id="13" name="Rechthoek 12">
              <a:extLst>
                <a:ext uri="{FF2B5EF4-FFF2-40B4-BE49-F238E27FC236}">
                  <a16:creationId xmlns:a16="http://schemas.microsoft.com/office/drawing/2014/main" id="{AAEBE6FB-89C0-42E9-B94A-0DBD46917D7A}"/>
                </a:ext>
              </a:extLst>
            </p:cNvPr>
            <p:cNvSpPr/>
            <p:nvPr/>
          </p:nvSpPr>
          <p:spPr>
            <a:xfrm>
              <a:off x="5238751" y="3911847"/>
              <a:ext cx="1350258" cy="10548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Presentatie</a:t>
              </a:r>
            </a:p>
          </p:txBody>
        </p:sp>
        <p:sp>
          <p:nvSpPr>
            <p:cNvPr id="14" name="Rechthoek 13">
              <a:extLst>
                <a:ext uri="{FF2B5EF4-FFF2-40B4-BE49-F238E27FC236}">
                  <a16:creationId xmlns:a16="http://schemas.microsoft.com/office/drawing/2014/main" id="{467A67CF-56C7-4084-B805-721ABC8C58CE}"/>
                </a:ext>
              </a:extLst>
            </p:cNvPr>
            <p:cNvSpPr/>
            <p:nvPr/>
          </p:nvSpPr>
          <p:spPr>
            <a:xfrm>
              <a:off x="5238752" y="2824763"/>
              <a:ext cx="1350258" cy="95018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Promotie</a:t>
              </a:r>
            </a:p>
          </p:txBody>
        </p:sp>
        <p:sp>
          <p:nvSpPr>
            <p:cNvPr id="15" name="Rechthoek 14">
              <a:extLst>
                <a:ext uri="{FF2B5EF4-FFF2-40B4-BE49-F238E27FC236}">
                  <a16:creationId xmlns:a16="http://schemas.microsoft.com/office/drawing/2014/main" id="{9960B390-2E2D-44D4-B39E-96FDBC272E9B}"/>
                </a:ext>
              </a:extLst>
            </p:cNvPr>
            <p:cNvSpPr/>
            <p:nvPr/>
          </p:nvSpPr>
          <p:spPr>
            <a:xfrm>
              <a:off x="6804466" y="2824763"/>
              <a:ext cx="1263209" cy="98425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srgbClr val="000644"/>
                  </a:solidFill>
                  <a:effectLst/>
                  <a:uLnTx/>
                  <a:uFillTx/>
                  <a:latin typeface="Arial"/>
                  <a:ea typeface="+mn-ea"/>
                  <a:cs typeface="+mn-cs"/>
                </a:rPr>
                <a:t>Plaats</a:t>
              </a:r>
            </a:p>
          </p:txBody>
        </p:sp>
      </p:grpSp>
      <p:sp>
        <p:nvSpPr>
          <p:cNvPr id="16" name="Tekstvak 15">
            <a:extLst>
              <a:ext uri="{FF2B5EF4-FFF2-40B4-BE49-F238E27FC236}">
                <a16:creationId xmlns:a16="http://schemas.microsoft.com/office/drawing/2014/main" id="{527DDE64-B08A-4664-B676-D86905E1245A}"/>
              </a:ext>
            </a:extLst>
          </p:cNvPr>
          <p:cNvSpPr txBox="1"/>
          <p:nvPr/>
        </p:nvSpPr>
        <p:spPr>
          <a:xfrm>
            <a:off x="3404703" y="441106"/>
            <a:ext cx="6134388" cy="861774"/>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0" i="0" u="none" strike="noStrike" kern="1200" cap="none" spc="0" normalizeH="0" baseline="0" noProof="0" dirty="0">
                <a:ln>
                  <a:noFill/>
                </a:ln>
                <a:solidFill>
                  <a:srgbClr val="000644"/>
                </a:solidFill>
                <a:effectLst/>
                <a:uLnTx/>
                <a:uFillTx/>
                <a:latin typeface="Arial"/>
                <a:ea typeface="+mn-ea"/>
                <a:cs typeface="+mn-cs"/>
              </a:rPr>
              <a:t>Logische lijn van bedrijfsidee </a:t>
            </a:r>
            <a:endParaRPr kumimoji="0" lang="nl-NL" sz="2500" b="0" i="0" u="none" strike="noStrike" kern="1200" cap="none" spc="0" normalizeH="0" baseline="0" noProof="0" dirty="0">
              <a:ln>
                <a:noFill/>
              </a:ln>
              <a:solidFill>
                <a:srgbClr val="000644"/>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500" b="0" i="0" u="none" strike="noStrike" kern="1200" cap="none" spc="0" normalizeH="0" baseline="0" noProof="0" dirty="0">
                <a:ln>
                  <a:noFill/>
                </a:ln>
                <a:solidFill>
                  <a:srgbClr val="000644"/>
                </a:solidFill>
                <a:effectLst/>
                <a:uLnTx/>
                <a:uFillTx/>
                <a:latin typeface="Arial"/>
                <a:ea typeface="+mn-ea"/>
                <a:cs typeface="+mn-cs"/>
              </a:rPr>
              <a:t>naar invulling/ keuzes in je bedrijf</a:t>
            </a:r>
            <a:endParaRPr kumimoji="0" lang="nl-NL" sz="2500" b="0" i="0" u="none" strike="noStrike" kern="1200" cap="none" spc="0" normalizeH="0" baseline="0" noProof="0">
              <a:ln>
                <a:noFill/>
              </a:ln>
              <a:solidFill>
                <a:srgbClr val="000644"/>
              </a:solidFill>
              <a:effectLst/>
              <a:uLnTx/>
              <a:uFillTx/>
              <a:latin typeface="Arial"/>
              <a:ea typeface="+mn-ea"/>
              <a:cs typeface="+mn-cs"/>
            </a:endParaRPr>
          </a:p>
        </p:txBody>
      </p:sp>
      <p:sp>
        <p:nvSpPr>
          <p:cNvPr id="26" name="Rechthoek 25">
            <a:extLst>
              <a:ext uri="{FF2B5EF4-FFF2-40B4-BE49-F238E27FC236}">
                <a16:creationId xmlns:a16="http://schemas.microsoft.com/office/drawing/2014/main" id="{67DB40C1-A27F-4B14-A061-F9CBFAB109AC}"/>
              </a:ext>
            </a:extLst>
          </p:cNvPr>
          <p:cNvSpPr/>
          <p:nvPr/>
        </p:nvSpPr>
        <p:spPr>
          <a:xfrm>
            <a:off x="2682348" y="1988097"/>
            <a:ext cx="3261251" cy="553864"/>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1800" b="0" i="0" u="none" strike="noStrike" kern="1200" cap="none" spc="0" normalizeH="0" baseline="0" noProof="0" dirty="0">
                <a:ln>
                  <a:noFill/>
                </a:ln>
                <a:solidFill>
                  <a:prstClr val="white"/>
                </a:solidFill>
                <a:effectLst/>
                <a:uLnTx/>
                <a:uFillTx/>
                <a:latin typeface="Arial"/>
                <a:ea typeface="+mn-ea"/>
                <a:cs typeface="+mn-cs"/>
              </a:rPr>
              <a:t>Missie/visie</a:t>
            </a:r>
          </a:p>
        </p:txBody>
      </p:sp>
      <p:sp>
        <p:nvSpPr>
          <p:cNvPr id="27" name="Pijl: omhoog/omlaag 26">
            <a:extLst>
              <a:ext uri="{FF2B5EF4-FFF2-40B4-BE49-F238E27FC236}">
                <a16:creationId xmlns:a16="http://schemas.microsoft.com/office/drawing/2014/main" id="{0A5FC295-3E12-4404-A61C-95A3B83D28DD}"/>
              </a:ext>
            </a:extLst>
          </p:cNvPr>
          <p:cNvSpPr/>
          <p:nvPr/>
        </p:nvSpPr>
        <p:spPr>
          <a:xfrm>
            <a:off x="1621729" y="1989273"/>
            <a:ext cx="465977" cy="4760671"/>
          </a:xfrm>
          <a:prstGeom prst="up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688846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E57F46-7C40-0914-2729-9CCAA0B98B30}"/>
              </a:ext>
            </a:extLst>
          </p:cNvPr>
          <p:cNvSpPr>
            <a:spLocks noGrp="1"/>
          </p:cNvSpPr>
          <p:nvPr>
            <p:ph type="title"/>
          </p:nvPr>
        </p:nvSpPr>
        <p:spPr>
          <a:xfrm>
            <a:off x="1450243" y="447261"/>
            <a:ext cx="8640767" cy="1010005"/>
          </a:xfrm>
        </p:spPr>
        <p:txBody>
          <a:bodyPr/>
          <a:lstStyle/>
          <a:p>
            <a:r>
              <a:rPr lang="nl-NL" dirty="0"/>
              <a:t> *) Toelichting:</a:t>
            </a:r>
          </a:p>
        </p:txBody>
      </p:sp>
      <p:pic>
        <p:nvPicPr>
          <p:cNvPr id="8" name="Tijdelijke aanduiding voor inhoud 7">
            <a:extLst>
              <a:ext uri="{FF2B5EF4-FFF2-40B4-BE49-F238E27FC236}">
                <a16:creationId xmlns:a16="http://schemas.microsoft.com/office/drawing/2014/main" id="{D6455A5E-D997-BE89-1DAD-A1B883CB6CB9}"/>
              </a:ext>
            </a:extLst>
          </p:cNvPr>
          <p:cNvPicPr>
            <a:picLocks noGrp="1" noChangeAspect="1"/>
          </p:cNvPicPr>
          <p:nvPr>
            <p:ph idx="1"/>
          </p:nvPr>
        </p:nvPicPr>
        <p:blipFill>
          <a:blip r:embed="rId2"/>
          <a:stretch>
            <a:fillRect/>
          </a:stretch>
        </p:blipFill>
        <p:spPr>
          <a:xfrm>
            <a:off x="1450243" y="1793917"/>
            <a:ext cx="8905875" cy="1352550"/>
          </a:xfrm>
        </p:spPr>
      </p:pic>
      <p:sp>
        <p:nvSpPr>
          <p:cNvPr id="4" name="Tijdelijke aanduiding voor datum 3">
            <a:extLst>
              <a:ext uri="{FF2B5EF4-FFF2-40B4-BE49-F238E27FC236}">
                <a16:creationId xmlns:a16="http://schemas.microsoft.com/office/drawing/2014/main" id="{40325664-0439-AF35-C9A3-2CFD0C58F91B}"/>
              </a:ext>
            </a:extLst>
          </p:cNvPr>
          <p:cNvSpPr>
            <a:spLocks noGrp="1"/>
          </p:cNvSpPr>
          <p:nvPr>
            <p:ph type="dt" sz="half" idx="10"/>
          </p:nvPr>
        </p:nvSpPr>
        <p:spPr/>
        <p:txBody>
          <a:bodyPr/>
          <a:lstStyle/>
          <a:p>
            <a:fld id="{1F360904-632D-4428-B762-9ED2B3079DE4}" type="datetime1">
              <a:rPr lang="nl-NL" noProof="0" smtClean="0"/>
              <a:t>15-12-2022</a:t>
            </a:fld>
            <a:endParaRPr lang="nl-NL" noProof="0"/>
          </a:p>
        </p:txBody>
      </p:sp>
      <p:sp>
        <p:nvSpPr>
          <p:cNvPr id="10" name="Tekstvak 9">
            <a:extLst>
              <a:ext uri="{FF2B5EF4-FFF2-40B4-BE49-F238E27FC236}">
                <a16:creationId xmlns:a16="http://schemas.microsoft.com/office/drawing/2014/main" id="{97655646-DFEF-7D68-60BC-CCC9C0849E63}"/>
              </a:ext>
            </a:extLst>
          </p:cNvPr>
          <p:cNvSpPr txBox="1"/>
          <p:nvPr/>
        </p:nvSpPr>
        <p:spPr>
          <a:xfrm>
            <a:off x="3048828" y="3324496"/>
            <a:ext cx="8699224" cy="369332"/>
          </a:xfrm>
          <a:prstGeom prst="rect">
            <a:avLst/>
          </a:prstGeom>
          <a:noFill/>
        </p:spPr>
        <p:txBody>
          <a:bodyPr wrap="square">
            <a:spAutoFit/>
          </a:bodyPr>
          <a:lstStyle/>
          <a:p>
            <a:r>
              <a:rPr lang="nl-NL" dirty="0">
                <a:hlinkClick r:id="rId3"/>
              </a:rPr>
              <a:t>Primaire arbeidsvoorwaarden, wat valt daaronder? - </a:t>
            </a:r>
            <a:r>
              <a:rPr lang="nl-NL" dirty="0" err="1">
                <a:hlinkClick r:id="rId3"/>
              </a:rPr>
              <a:t>werk&amp;geluk</a:t>
            </a:r>
            <a:r>
              <a:rPr lang="nl-NL" dirty="0">
                <a:hlinkClick r:id="rId3"/>
              </a:rPr>
              <a:t> (werkgeluk.nl)</a:t>
            </a:r>
            <a:endParaRPr lang="nl-NL" dirty="0"/>
          </a:p>
        </p:txBody>
      </p:sp>
      <p:pic>
        <p:nvPicPr>
          <p:cNvPr id="12" name="Afbeelding 11">
            <a:extLst>
              <a:ext uri="{FF2B5EF4-FFF2-40B4-BE49-F238E27FC236}">
                <a16:creationId xmlns:a16="http://schemas.microsoft.com/office/drawing/2014/main" id="{E842EEFF-6858-DF08-6A0B-F968AD1B1006}"/>
              </a:ext>
            </a:extLst>
          </p:cNvPr>
          <p:cNvPicPr>
            <a:picLocks noChangeAspect="1"/>
          </p:cNvPicPr>
          <p:nvPr/>
        </p:nvPicPr>
        <p:blipFill>
          <a:blip r:embed="rId4"/>
          <a:stretch>
            <a:fillRect/>
          </a:stretch>
        </p:blipFill>
        <p:spPr>
          <a:xfrm>
            <a:off x="1284839" y="4278588"/>
            <a:ext cx="9328365" cy="1404033"/>
          </a:xfrm>
          <a:prstGeom prst="rect">
            <a:avLst/>
          </a:prstGeom>
        </p:spPr>
      </p:pic>
      <p:sp>
        <p:nvSpPr>
          <p:cNvPr id="14" name="Tekstvak 13">
            <a:extLst>
              <a:ext uri="{FF2B5EF4-FFF2-40B4-BE49-F238E27FC236}">
                <a16:creationId xmlns:a16="http://schemas.microsoft.com/office/drawing/2014/main" id="{A1B6736C-2811-E934-8340-F04B5F8D82AD}"/>
              </a:ext>
            </a:extLst>
          </p:cNvPr>
          <p:cNvSpPr txBox="1"/>
          <p:nvPr/>
        </p:nvSpPr>
        <p:spPr>
          <a:xfrm>
            <a:off x="3048828" y="5644623"/>
            <a:ext cx="7564376" cy="369332"/>
          </a:xfrm>
          <a:prstGeom prst="rect">
            <a:avLst/>
          </a:prstGeom>
          <a:noFill/>
        </p:spPr>
        <p:txBody>
          <a:bodyPr wrap="square">
            <a:spAutoFit/>
          </a:bodyPr>
          <a:lstStyle/>
          <a:p>
            <a:r>
              <a:rPr lang="nl-NL" dirty="0">
                <a:hlinkClick r:id="rId5"/>
              </a:rPr>
              <a:t>Wat zijn secundaire arbeidsvoorwaarden? | Nationale Vacaturebank</a:t>
            </a:r>
            <a:endParaRPr lang="nl-NL" dirty="0"/>
          </a:p>
        </p:txBody>
      </p:sp>
    </p:spTree>
    <p:extLst>
      <p:ext uri="{BB962C8B-B14F-4D97-AF65-F5344CB8AC3E}">
        <p14:creationId xmlns:p14="http://schemas.microsoft.com/office/powerpoint/2010/main" val="3705409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2EAD75-78CD-BD80-D75F-C070C911224F}"/>
              </a:ext>
            </a:extLst>
          </p:cNvPr>
          <p:cNvSpPr>
            <a:spLocks noGrp="1"/>
          </p:cNvSpPr>
          <p:nvPr>
            <p:ph type="title"/>
          </p:nvPr>
        </p:nvSpPr>
        <p:spPr>
          <a:xfrm>
            <a:off x="1103244" y="992602"/>
            <a:ext cx="9425958" cy="1160403"/>
          </a:xfrm>
        </p:spPr>
        <p:txBody>
          <a:bodyPr/>
          <a:lstStyle/>
          <a:p>
            <a:r>
              <a:rPr lang="nl-NL" dirty="0"/>
              <a:t>Vereniging Bloemist winkeliers</a:t>
            </a:r>
          </a:p>
        </p:txBody>
      </p:sp>
      <p:sp>
        <p:nvSpPr>
          <p:cNvPr id="3" name="Tijdelijke aanduiding voor inhoud 2">
            <a:extLst>
              <a:ext uri="{FF2B5EF4-FFF2-40B4-BE49-F238E27FC236}">
                <a16:creationId xmlns:a16="http://schemas.microsoft.com/office/drawing/2014/main" id="{FCBE15C8-AF97-C318-9F28-E4C1D46B6E0D}"/>
              </a:ext>
            </a:extLst>
          </p:cNvPr>
          <p:cNvSpPr>
            <a:spLocks noGrp="1"/>
          </p:cNvSpPr>
          <p:nvPr>
            <p:ph idx="1"/>
          </p:nvPr>
        </p:nvSpPr>
        <p:spPr>
          <a:xfrm>
            <a:off x="1103243" y="2584174"/>
            <a:ext cx="10717281" cy="3545163"/>
          </a:xfrm>
        </p:spPr>
        <p:txBody>
          <a:bodyPr/>
          <a:lstStyle/>
          <a:p>
            <a:pPr marL="0" indent="0">
              <a:buNone/>
            </a:pPr>
            <a:r>
              <a:rPr lang="nl-NL" sz="2600" dirty="0"/>
              <a:t>Branche vereniging die de belangen van de bloemist behartigd.</a:t>
            </a:r>
          </a:p>
          <a:p>
            <a:pPr marL="0" indent="0">
              <a:buNone/>
            </a:pPr>
            <a:endParaRPr lang="nl-NL" sz="2600" dirty="0"/>
          </a:p>
          <a:p>
            <a:pPr marL="0" indent="0">
              <a:buNone/>
            </a:pPr>
            <a:endParaRPr lang="nl-NL" sz="2600" dirty="0"/>
          </a:p>
          <a:p>
            <a:pPr marL="0" indent="0">
              <a:buNone/>
            </a:pPr>
            <a:r>
              <a:rPr lang="nl-NL" sz="1900" dirty="0">
                <a:hlinkClick r:id="rId2"/>
              </a:rPr>
              <a:t>Alle informatie voor de ondernemende bloemist (vbw.nu)</a:t>
            </a:r>
            <a:r>
              <a:rPr lang="nl-NL" sz="1900" dirty="0"/>
              <a:t> </a:t>
            </a:r>
          </a:p>
          <a:p>
            <a:pPr marL="0" indent="0">
              <a:buNone/>
            </a:pPr>
            <a:endParaRPr lang="nl-NL" sz="1900" dirty="0"/>
          </a:p>
          <a:p>
            <a:pPr marL="0" indent="0">
              <a:buNone/>
            </a:pPr>
            <a:endParaRPr lang="nl-NL" sz="1900" dirty="0"/>
          </a:p>
          <a:p>
            <a:pPr marL="0" indent="0">
              <a:buNone/>
            </a:pPr>
            <a:r>
              <a:rPr lang="nl-NL" sz="2000" dirty="0">
                <a:hlinkClick r:id="rId3"/>
              </a:rPr>
              <a:t>CAO voor de gespecialiseerde bloemendetailhandel | VBW Voor de bloemist</a:t>
            </a:r>
            <a:endParaRPr lang="nl-NL" sz="1900" dirty="0"/>
          </a:p>
        </p:txBody>
      </p:sp>
      <p:sp>
        <p:nvSpPr>
          <p:cNvPr id="4" name="Tijdelijke aanduiding voor datum 3">
            <a:extLst>
              <a:ext uri="{FF2B5EF4-FFF2-40B4-BE49-F238E27FC236}">
                <a16:creationId xmlns:a16="http://schemas.microsoft.com/office/drawing/2014/main" id="{067D5C2C-C4A0-B383-B97C-32BE4BA0A468}"/>
              </a:ext>
            </a:extLst>
          </p:cNvPr>
          <p:cNvSpPr>
            <a:spLocks noGrp="1"/>
          </p:cNvSpPr>
          <p:nvPr>
            <p:ph type="dt" sz="half" idx="10"/>
          </p:nvPr>
        </p:nvSpPr>
        <p:spPr/>
        <p:txBody>
          <a:bodyPr/>
          <a:lstStyle/>
          <a:p>
            <a:fld id="{1F360904-632D-4428-B762-9ED2B3079DE4}" type="datetime1">
              <a:rPr lang="nl-NL" noProof="0" smtClean="0"/>
              <a:t>15-12-2022</a:t>
            </a:fld>
            <a:endParaRPr lang="nl-NL" noProof="0"/>
          </a:p>
        </p:txBody>
      </p:sp>
    </p:spTree>
    <p:extLst>
      <p:ext uri="{BB962C8B-B14F-4D97-AF65-F5344CB8AC3E}">
        <p14:creationId xmlns:p14="http://schemas.microsoft.com/office/powerpoint/2010/main" val="490388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CE79C"/>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714188-BE34-4471-A554-A926BA292BC4}"/>
              </a:ext>
            </a:extLst>
          </p:cNvPr>
          <p:cNvSpPr>
            <a:spLocks noGrp="1"/>
          </p:cNvSpPr>
          <p:nvPr>
            <p:ph type="title"/>
          </p:nvPr>
        </p:nvSpPr>
        <p:spPr>
          <a:xfrm>
            <a:off x="1868555" y="585428"/>
            <a:ext cx="9088028" cy="1160403"/>
          </a:xfrm>
        </p:spPr>
        <p:txBody>
          <a:bodyPr/>
          <a:lstStyle/>
          <a:p>
            <a:r>
              <a:rPr lang="nl-NL" dirty="0"/>
              <a:t>Personeelsadvertentie</a:t>
            </a:r>
          </a:p>
        </p:txBody>
      </p:sp>
      <p:sp>
        <p:nvSpPr>
          <p:cNvPr id="3" name="Tijdelijke aanduiding voor inhoud 2">
            <a:extLst>
              <a:ext uri="{FF2B5EF4-FFF2-40B4-BE49-F238E27FC236}">
                <a16:creationId xmlns:a16="http://schemas.microsoft.com/office/drawing/2014/main" id="{CEAC0C8B-97DA-422D-A12A-0D808CEA77AA}"/>
              </a:ext>
            </a:extLst>
          </p:cNvPr>
          <p:cNvSpPr>
            <a:spLocks noGrp="1"/>
          </p:cNvSpPr>
          <p:nvPr>
            <p:ph idx="1"/>
          </p:nvPr>
        </p:nvSpPr>
        <p:spPr>
          <a:xfrm>
            <a:off x="1868555" y="1509230"/>
            <a:ext cx="7384775" cy="4923940"/>
          </a:xfrm>
        </p:spPr>
        <p:txBody>
          <a:bodyPr/>
          <a:lstStyle/>
          <a:p>
            <a:pPr marL="0" marR="0" lvl="0" indent="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None/>
              <a:tabLst/>
              <a:defRPr/>
            </a:pPr>
            <a:r>
              <a:rPr kumimoji="0" lang="nl-NL"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Stel een personeelsadvertentie op aan de hand van je personeelsbeleid.  </a:t>
            </a:r>
            <a:r>
              <a:rPr kumimoji="0" lang="nl-NL" sz="2200" b="0" i="0" strike="noStrike" kern="1200" cap="none" spc="0" normalizeH="0" baseline="0" noProof="0" dirty="0">
                <a:ln>
                  <a:noFill/>
                </a:ln>
                <a:effectLst/>
                <a:uLnTx/>
                <a:uFillTx/>
                <a:latin typeface="Arial" panose="020B0604020202020204" pitchFamily="34" charset="0"/>
                <a:cs typeface="Arial" panose="020B0604020202020204" pitchFamily="34" charset="0"/>
              </a:rPr>
              <a:t>Aandachtpunten</a:t>
            </a:r>
            <a:r>
              <a:rPr kumimoji="0" lang="nl-NL"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nl-NL"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Bedrijf-doelstelling-logo (SDG)</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nl-NL"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Functie en functieomschrijving</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nl-NL"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Functie-eisen</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nl-NL"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Arbeidsvoorwaarden</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nl-NL"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Manier van solliciteren</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nl-NL"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Selectieprocedure</a:t>
            </a:r>
          </a:p>
          <a:p>
            <a:pPr marL="228600" marR="0" lvl="0" indent="-228600" algn="l" defTabSz="914400" rtl="0" eaLnBrk="1" fontAlgn="auto" latinLnBrk="0" hangingPunct="1">
              <a:lnSpc>
                <a:spcPct val="120000"/>
              </a:lnSpc>
              <a:spcBef>
                <a:spcPts val="1000"/>
              </a:spcBef>
              <a:spcAft>
                <a:spcPts val="0"/>
              </a:spcAft>
              <a:buClr>
                <a:srgbClr val="B71E42"/>
              </a:buClr>
              <a:buSzPct val="100000"/>
              <a:buFont typeface="Arial" panose="020B0604020202020204" pitchFamily="34" charset="0"/>
              <a:buChar char="•"/>
              <a:tabLst/>
              <a:defRPr/>
            </a:pPr>
            <a:r>
              <a:rPr kumimoji="0" lang="nl-NL" sz="2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Sluitingsdatum </a:t>
            </a:r>
          </a:p>
          <a:p>
            <a:pPr marL="0" marR="0" lvl="0" indent="0" algn="l" defTabSz="914400" rtl="0" eaLnBrk="1" fontAlgn="auto" latinLnBrk="0" hangingPunct="1">
              <a:lnSpc>
                <a:spcPct val="120000"/>
              </a:lnSpc>
              <a:spcBef>
                <a:spcPts val="1000"/>
              </a:spcBef>
              <a:spcAft>
                <a:spcPts val="0"/>
              </a:spcAft>
              <a:buClr>
                <a:srgbClr val="B71E42"/>
              </a:buClr>
              <a:buSzPct val="100000"/>
              <a:buNone/>
              <a:tabLst/>
              <a:defRPr/>
            </a:pPr>
            <a:r>
              <a:rPr lang="nl-NL" sz="2200" b="1" noProof="0" dirty="0">
                <a:latin typeface="Arial" panose="020B0604020202020204" pitchFamily="34" charset="0"/>
                <a:cs typeface="Arial" panose="020B0604020202020204" pitchFamily="34" charset="0"/>
              </a:rPr>
              <a:t>Voeg je ad</a:t>
            </a:r>
            <a:r>
              <a:rPr lang="nl-NL" sz="2200" b="1" dirty="0" err="1">
                <a:latin typeface="Arial" panose="020B0604020202020204" pitchFamily="34" charset="0"/>
                <a:cs typeface="Arial" panose="020B0604020202020204" pitchFamily="34" charset="0"/>
              </a:rPr>
              <a:t>vertentie</a:t>
            </a:r>
            <a:r>
              <a:rPr lang="nl-NL" sz="2200" b="1" dirty="0">
                <a:latin typeface="Arial" panose="020B0604020202020204" pitchFamily="34" charset="0"/>
                <a:cs typeface="Arial" panose="020B0604020202020204" pitchFamily="34" charset="0"/>
              </a:rPr>
              <a:t> toe aan je verslag.</a:t>
            </a:r>
            <a:endParaRPr kumimoji="0" lang="nl-NL" sz="22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a:p>
            <a:pPr marL="0" indent="0">
              <a:buNone/>
            </a:pPr>
            <a:endParaRPr lang="nl-NL" dirty="0"/>
          </a:p>
        </p:txBody>
      </p:sp>
      <p:sp>
        <p:nvSpPr>
          <p:cNvPr id="4" name="Tijdelijke aanduiding voor datum 3">
            <a:extLst>
              <a:ext uri="{FF2B5EF4-FFF2-40B4-BE49-F238E27FC236}">
                <a16:creationId xmlns:a16="http://schemas.microsoft.com/office/drawing/2014/main" id="{5202EC75-1343-4139-8181-6D8E84D15E0C}"/>
              </a:ext>
            </a:extLst>
          </p:cNvPr>
          <p:cNvSpPr>
            <a:spLocks noGrp="1"/>
          </p:cNvSpPr>
          <p:nvPr>
            <p:ph type="dt" sz="half" idx="10"/>
          </p:nvPr>
        </p:nvSpPr>
        <p:spPr/>
        <p:txBody>
          <a:bodyPr/>
          <a:lstStyle/>
          <a:p>
            <a:fld id="{1F360904-632D-4428-B762-9ED2B3079DE4}" type="datetime1">
              <a:rPr lang="nl-NL" noProof="0" smtClean="0"/>
              <a:t>15-12-2022</a:t>
            </a:fld>
            <a:endParaRPr lang="nl-NL" noProof="0"/>
          </a:p>
        </p:txBody>
      </p:sp>
    </p:spTree>
    <p:extLst>
      <p:ext uri="{BB962C8B-B14F-4D97-AF65-F5344CB8AC3E}">
        <p14:creationId xmlns:p14="http://schemas.microsoft.com/office/powerpoint/2010/main" val="1758601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FE03D7-B42A-479E-B10D-76FE053511DD}"/>
              </a:ext>
            </a:extLst>
          </p:cNvPr>
          <p:cNvSpPr>
            <a:spLocks noGrp="1"/>
          </p:cNvSpPr>
          <p:nvPr>
            <p:ph type="ctrTitle"/>
          </p:nvPr>
        </p:nvSpPr>
        <p:spPr>
          <a:xfrm>
            <a:off x="788920" y="1968292"/>
            <a:ext cx="8676000" cy="2484000"/>
          </a:xfrm>
        </p:spPr>
        <p:txBody>
          <a:bodyPr/>
          <a:lstStyle/>
          <a:p>
            <a:r>
              <a:rPr lang="nl-NL" dirty="0"/>
              <a:t>Personeel</a:t>
            </a:r>
          </a:p>
        </p:txBody>
      </p:sp>
      <p:sp>
        <p:nvSpPr>
          <p:cNvPr id="3" name="Tijdelijke aanduiding voor dianummer 2">
            <a:extLst>
              <a:ext uri="{FF2B5EF4-FFF2-40B4-BE49-F238E27FC236}">
                <a16:creationId xmlns:a16="http://schemas.microsoft.com/office/drawing/2014/main" id="{0C3AEFD2-CB7C-46FA-90EF-83EEAB0A6E7B}"/>
              </a:ext>
            </a:extLst>
          </p:cNvPr>
          <p:cNvSpPr>
            <a:spLocks noGrp="1"/>
          </p:cNvSpPr>
          <p:nvPr>
            <p:ph type="sldNum" sz="quarter" idx="12"/>
          </p:nvPr>
        </p:nvSpPr>
        <p:spPr/>
        <p:txBody>
          <a:bodyPr/>
          <a:lstStyle/>
          <a:p>
            <a:fld id="{45B76B8B-DE07-48A4-9913-B57A52F2F853}" type="slidenum">
              <a:rPr lang="nl-NL" noProof="0" smtClean="0"/>
              <a:pPr/>
              <a:t>2</a:t>
            </a:fld>
            <a:endParaRPr lang="nl-NL" noProof="0"/>
          </a:p>
        </p:txBody>
      </p:sp>
    </p:spTree>
    <p:extLst>
      <p:ext uri="{BB962C8B-B14F-4D97-AF65-F5344CB8AC3E}">
        <p14:creationId xmlns:p14="http://schemas.microsoft.com/office/powerpoint/2010/main" val="1200039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D31834-09AA-4656-9F86-84BB7C0BFE57}"/>
              </a:ext>
            </a:extLst>
          </p:cNvPr>
          <p:cNvSpPr>
            <a:spLocks noGrp="1"/>
          </p:cNvSpPr>
          <p:nvPr>
            <p:ph type="title"/>
          </p:nvPr>
        </p:nvSpPr>
        <p:spPr>
          <a:xfrm>
            <a:off x="546653" y="418201"/>
            <a:ext cx="10108030" cy="1160403"/>
          </a:xfrm>
        </p:spPr>
        <p:txBody>
          <a:bodyPr/>
          <a:lstStyle/>
          <a:p>
            <a:r>
              <a:rPr lang="nl-NL" dirty="0"/>
              <a:t>Personeel</a:t>
            </a:r>
          </a:p>
        </p:txBody>
      </p:sp>
      <p:sp>
        <p:nvSpPr>
          <p:cNvPr id="3" name="Tijdelijke aanduiding voor inhoud 2">
            <a:extLst>
              <a:ext uri="{FF2B5EF4-FFF2-40B4-BE49-F238E27FC236}">
                <a16:creationId xmlns:a16="http://schemas.microsoft.com/office/drawing/2014/main" id="{A1A26117-FF6A-413F-A2FB-7316933E3DB0}"/>
              </a:ext>
            </a:extLst>
          </p:cNvPr>
          <p:cNvSpPr>
            <a:spLocks noGrp="1"/>
          </p:cNvSpPr>
          <p:nvPr>
            <p:ph idx="1"/>
          </p:nvPr>
        </p:nvSpPr>
        <p:spPr>
          <a:xfrm>
            <a:off x="546653" y="1550919"/>
            <a:ext cx="11748052" cy="4916565"/>
          </a:xfrm>
        </p:spPr>
        <p:txBody>
          <a:bodyPr/>
          <a:lstStyle/>
          <a:p>
            <a:pPr marL="0" indent="0">
              <a:spcAft>
                <a:spcPts val="800"/>
              </a:spcAft>
              <a:buNone/>
            </a:pPr>
            <a:r>
              <a:rPr lang="nl-NL" sz="2400" u="sng" dirty="0">
                <a:latin typeface="Calibri" panose="020F0502020204030204" pitchFamily="34" charset="0"/>
                <a:ea typeface="Calibri" panose="020F0502020204030204" pitchFamily="34" charset="0"/>
                <a:cs typeface="Times New Roman" panose="02020603050405020304" pitchFamily="18" charset="0"/>
              </a:rPr>
              <a:t>Onderzoeks</a:t>
            </a:r>
            <a:r>
              <a:rPr lang="nl-NL" sz="2400" u="sng" dirty="0">
                <a:effectLst/>
                <a:latin typeface="Calibri" panose="020F0502020204030204" pitchFamily="34" charset="0"/>
                <a:ea typeface="Calibri" panose="020F0502020204030204" pitchFamily="34" charset="0"/>
                <a:cs typeface="Times New Roman" panose="02020603050405020304" pitchFamily="18" charset="0"/>
              </a:rPr>
              <a:t>vragen</a:t>
            </a:r>
            <a:r>
              <a:rPr lang="nl-NL" sz="2400" dirty="0">
                <a:effectLst/>
                <a:latin typeface="Calibri" panose="020F0502020204030204" pitchFamily="34" charset="0"/>
                <a:ea typeface="Calibri" panose="020F0502020204030204" pitchFamily="34" charset="0"/>
                <a:cs typeface="Times New Roman" panose="02020603050405020304" pitchFamily="18" charset="0"/>
              </a:rPr>
              <a:t>:</a:t>
            </a:r>
          </a:p>
          <a:p>
            <a:pPr>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Waarom is personeel belangrijk? </a:t>
            </a:r>
          </a:p>
          <a:p>
            <a:pPr marL="0" indent="0">
              <a:spcAft>
                <a:spcPts val="800"/>
              </a:spcAft>
              <a:buNone/>
            </a:pPr>
            <a:r>
              <a:rPr lang="nl-NL" sz="2400" dirty="0">
                <a:latin typeface="Calibri" panose="020F0502020204030204" pitchFamily="34" charset="0"/>
                <a:ea typeface="Calibri" panose="020F0502020204030204" pitchFamily="34" charset="0"/>
                <a:cs typeface="Times New Roman" panose="02020603050405020304" pitchFamily="18" charset="0"/>
              </a:rPr>
              <a:t>   </a:t>
            </a:r>
            <a:r>
              <a:rPr lang="nl-NL" sz="2400" dirty="0">
                <a:effectLst/>
                <a:latin typeface="Calibri" panose="020F0502020204030204" pitchFamily="34" charset="0"/>
                <a:ea typeface="Calibri" panose="020F0502020204030204" pitchFamily="34" charset="0"/>
                <a:cs typeface="Times New Roman" panose="02020603050405020304" pitchFamily="18" charset="0"/>
              </a:rPr>
              <a:t>Hoe moet je personeel aansluiten bij je soort bedrijf? Denk aan sfeer,  doelgroep</a:t>
            </a:r>
            <a:r>
              <a:rPr lang="nl-NL" sz="2400" dirty="0">
                <a:latin typeface="Calibri" panose="020F0502020204030204" pitchFamily="34" charset="0"/>
                <a:ea typeface="Calibri" panose="020F0502020204030204" pitchFamily="34" charset="0"/>
                <a:cs typeface="Times New Roman" panose="02020603050405020304" pitchFamily="18" charset="0"/>
              </a:rPr>
              <a:t> en </a:t>
            </a:r>
            <a:r>
              <a:rPr lang="nl-NL" sz="2400" dirty="0" err="1">
                <a:latin typeface="Calibri" panose="020F0502020204030204" pitchFamily="34" charset="0"/>
                <a:ea typeface="Calibri" panose="020F0502020204030204" pitchFamily="34" charset="0"/>
                <a:cs typeface="Times New Roman" panose="02020603050405020304" pitchFamily="18" charset="0"/>
              </a:rPr>
              <a:t>SDG’s</a:t>
            </a:r>
            <a:r>
              <a:rPr lang="nl-NL" sz="2400" dirty="0">
                <a:latin typeface="Calibri" panose="020F0502020204030204" pitchFamily="34" charset="0"/>
                <a:ea typeface="Calibri" panose="020F0502020204030204" pitchFamily="34" charset="0"/>
                <a:cs typeface="Times New Roman" panose="02020603050405020304" pitchFamily="18" charset="0"/>
              </a:rPr>
              <a: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Personeelsbehoefte: Hoeveel personeel heb je nodig? Welke rol vervullen zij?</a:t>
            </a:r>
          </a:p>
          <a:p>
            <a:pPr>
              <a:spcAft>
                <a:spcPts val="800"/>
              </a:spcAft>
            </a:pP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nl-NL" sz="2400" dirty="0">
                <a:latin typeface="Calibri" panose="020F0502020204030204" pitchFamily="34" charset="0"/>
                <a:ea typeface="Calibri" panose="020F0502020204030204" pitchFamily="34" charset="0"/>
                <a:cs typeface="Times New Roman" panose="02020603050405020304" pitchFamily="18" charset="0"/>
              </a:rPr>
              <a:t>Vaardighedenpersoneel</a:t>
            </a:r>
            <a:r>
              <a:rPr lang="nl-NL" sz="2400" u="sng" dirty="0">
                <a:effectLst/>
                <a:latin typeface="Calibri" panose="020F0502020204030204" pitchFamily="34" charset="0"/>
                <a:ea typeface="Calibri" panose="020F0502020204030204" pitchFamily="34" charset="0"/>
                <a:cs typeface="Times New Roman" panose="02020603050405020304" pitchFamily="18" charset="0"/>
              </a:rPr>
              <a:t> </a:t>
            </a:r>
            <a:r>
              <a:rPr lang="nl-NL" sz="2400" dirty="0">
                <a:effectLst/>
                <a:latin typeface="Calibri" panose="020F0502020204030204" pitchFamily="34" charset="0"/>
                <a:ea typeface="Calibri" panose="020F0502020204030204" pitchFamily="34" charset="0"/>
                <a:cs typeface="Times New Roman" panose="02020603050405020304" pitchFamily="18" charset="0"/>
              </a:rPr>
              <a:t>: Wat moet het personeel kennen en kunnen? Noem hier kwaliteiten. Eventueel met opleidingsniveau. </a:t>
            </a:r>
          </a:p>
          <a:p>
            <a:pPr>
              <a:spcAft>
                <a:spcPts val="800"/>
              </a:spcAft>
            </a:pP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Omgaan met personeel/leiderschapsstijl: Wat vind je belangrijk in je omgang met personeel (afspraken). Hoe zorg je voor een goede sfeer (SDG).</a:t>
            </a:r>
          </a:p>
          <a:p>
            <a:pPr>
              <a:spcAft>
                <a:spcPts val="800"/>
              </a:spcAft>
            </a:pPr>
            <a:endParaRPr lang="nl-NL" sz="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nl-NL" sz="2400" dirty="0">
                <a:effectLst/>
                <a:latin typeface="Calibri" panose="020F0502020204030204" pitchFamily="34" charset="0"/>
                <a:ea typeface="Calibri" panose="020F0502020204030204" pitchFamily="34" charset="0"/>
                <a:cs typeface="Times New Roman" panose="02020603050405020304" pitchFamily="18" charset="0"/>
              </a:rPr>
              <a:t>CAO/beloning/rechten en plichten personeel</a:t>
            </a:r>
          </a:p>
        </p:txBody>
      </p:sp>
      <p:sp>
        <p:nvSpPr>
          <p:cNvPr id="4" name="Tijdelijke aanduiding voor datum 3">
            <a:extLst>
              <a:ext uri="{FF2B5EF4-FFF2-40B4-BE49-F238E27FC236}">
                <a16:creationId xmlns:a16="http://schemas.microsoft.com/office/drawing/2014/main" id="{F99C7349-3883-4E8A-808D-E41FBB53E0E8}"/>
              </a:ext>
            </a:extLst>
          </p:cNvPr>
          <p:cNvSpPr>
            <a:spLocks noGrp="1"/>
          </p:cNvSpPr>
          <p:nvPr>
            <p:ph type="dt" sz="half" idx="10"/>
          </p:nvPr>
        </p:nvSpPr>
        <p:spPr/>
        <p:txBody>
          <a:bodyPr/>
          <a:lstStyle/>
          <a:p>
            <a:fld id="{1F360904-632D-4428-B762-9ED2B3079DE4}" type="datetime1">
              <a:rPr lang="nl-NL" noProof="0" smtClean="0"/>
              <a:t>15-12-2022</a:t>
            </a:fld>
            <a:endParaRPr lang="nl-NL" noProof="0"/>
          </a:p>
        </p:txBody>
      </p:sp>
    </p:spTree>
    <p:extLst>
      <p:ext uri="{BB962C8B-B14F-4D97-AF65-F5344CB8AC3E}">
        <p14:creationId xmlns:p14="http://schemas.microsoft.com/office/powerpoint/2010/main" val="118725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7D555-BC95-43F2-94EC-CF30B7949E3D}"/>
              </a:ext>
            </a:extLst>
          </p:cNvPr>
          <p:cNvSpPr>
            <a:spLocks noGrp="1"/>
          </p:cNvSpPr>
          <p:nvPr>
            <p:ph type="title"/>
          </p:nvPr>
        </p:nvSpPr>
        <p:spPr>
          <a:xfrm>
            <a:off x="964095" y="942906"/>
            <a:ext cx="9634680" cy="1160403"/>
          </a:xfrm>
        </p:spPr>
        <p:txBody>
          <a:bodyPr/>
          <a:lstStyle/>
          <a:p>
            <a:r>
              <a:rPr lang="nl-NL" dirty="0"/>
              <a:t>Personeel</a:t>
            </a:r>
          </a:p>
        </p:txBody>
      </p:sp>
      <p:sp>
        <p:nvSpPr>
          <p:cNvPr id="3" name="Tijdelijke aanduiding voor inhoud 2">
            <a:extLst>
              <a:ext uri="{FF2B5EF4-FFF2-40B4-BE49-F238E27FC236}">
                <a16:creationId xmlns:a16="http://schemas.microsoft.com/office/drawing/2014/main" id="{0049C092-3A0E-4C20-AA5A-017F22423303}"/>
              </a:ext>
            </a:extLst>
          </p:cNvPr>
          <p:cNvSpPr>
            <a:spLocks noGrp="1"/>
          </p:cNvSpPr>
          <p:nvPr>
            <p:ph idx="1"/>
          </p:nvPr>
        </p:nvSpPr>
        <p:spPr>
          <a:xfrm>
            <a:off x="964095" y="2415209"/>
            <a:ext cx="10933044" cy="3796748"/>
          </a:xfrm>
        </p:spPr>
        <p:txBody>
          <a:bodyPr/>
          <a:lstStyle/>
          <a:p>
            <a:pPr marL="0" lvl="0" indent="0">
              <a:spcAft>
                <a:spcPts val="800"/>
              </a:spcAft>
              <a:buNone/>
            </a:pP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nl-NL" sz="2400" dirty="0">
                <a:latin typeface="Calibri" panose="020F0502020204030204" pitchFamily="34" charset="0"/>
                <a:ea typeface="Calibri" panose="020F0502020204030204" pitchFamily="34" charset="0"/>
                <a:cs typeface="Times New Roman" panose="02020603050405020304" pitchFamily="18" charset="0"/>
              </a:rPr>
              <a:t>Doel: </a:t>
            </a:r>
            <a:r>
              <a:rPr lang="nl-NL" sz="2400" dirty="0">
                <a:highlight>
                  <a:srgbClr val="FCE79C"/>
                </a:highlight>
                <a:latin typeface="Calibri" panose="020F0502020204030204" pitchFamily="34" charset="0"/>
                <a:ea typeface="Calibri" panose="020F0502020204030204" pitchFamily="34" charset="0"/>
                <a:cs typeface="Times New Roman" panose="02020603050405020304" pitchFamily="18" charset="0"/>
              </a:rPr>
              <a:t>onderzoek en maak een plan voor jouw personeelsbeleid</a:t>
            </a:r>
            <a:r>
              <a:rPr lang="nl-NL" sz="2400" dirty="0">
                <a:latin typeface="Calibri" panose="020F0502020204030204" pitchFamily="34" charset="0"/>
                <a:ea typeface="Calibri" panose="020F0502020204030204" pitchFamily="34" charset="0"/>
                <a:cs typeface="Times New Roman" panose="02020603050405020304" pitchFamily="18" charset="0"/>
              </a:rPr>
              <a:t>.</a:t>
            </a:r>
          </a:p>
          <a:p>
            <a:pPr marL="0" indent="0">
              <a:spcAft>
                <a:spcPts val="800"/>
              </a:spcAft>
              <a:buNone/>
            </a:pPr>
            <a:r>
              <a:rPr lang="nl-NL" sz="2400" dirty="0">
                <a:effectLst/>
                <a:latin typeface="Calibri" panose="020F0502020204030204" pitchFamily="34" charset="0"/>
                <a:ea typeface="Calibri" panose="020F0502020204030204" pitchFamily="34" charset="0"/>
                <a:cs typeface="Times New Roman" panose="02020603050405020304" pitchFamily="18" charset="0"/>
              </a:rPr>
              <a:t>    Zet je personeelsbeleid om in een personeelsadvertentie</a:t>
            </a:r>
          </a:p>
          <a:p>
            <a:pPr marL="0" indent="0">
              <a:spcAft>
                <a:spcPts val="800"/>
              </a:spcAft>
              <a:buNone/>
            </a:pP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marL="0" indent="0">
              <a:spcAft>
                <a:spcPts val="800"/>
              </a:spcAft>
              <a:buNone/>
            </a:pPr>
            <a:r>
              <a:rPr lang="nl-NL" sz="2400" dirty="0">
                <a:effectLst/>
                <a:highlight>
                  <a:srgbClr val="FCE79C"/>
                </a:highlight>
                <a:latin typeface="Calibri" panose="020F0502020204030204" pitchFamily="34" charset="0"/>
                <a:ea typeface="Calibri" panose="020F0502020204030204" pitchFamily="34" charset="0"/>
                <a:cs typeface="Times New Roman" panose="02020603050405020304" pitchFamily="18" charset="0"/>
              </a:rPr>
              <a:t>Verwerk dit bij P-Personeel in je </a:t>
            </a:r>
            <a:r>
              <a:rPr lang="nl-NL" sz="2400" b="1" dirty="0">
                <a:effectLst/>
                <a:highlight>
                  <a:srgbClr val="FCE79C"/>
                </a:highlight>
                <a:latin typeface="Calibri" panose="020F0502020204030204" pitchFamily="34" charset="0"/>
                <a:ea typeface="Calibri" panose="020F0502020204030204" pitchFamily="34" charset="0"/>
                <a:cs typeface="Times New Roman" panose="02020603050405020304" pitchFamily="18" charset="0"/>
              </a:rPr>
              <a:t>verslag</a:t>
            </a:r>
          </a:p>
          <a:p>
            <a:pPr marL="0" indent="0">
              <a:buNone/>
            </a:pPr>
            <a:endParaRPr lang="nl-NL" dirty="0"/>
          </a:p>
        </p:txBody>
      </p:sp>
      <p:sp>
        <p:nvSpPr>
          <p:cNvPr id="4" name="Tijdelijke aanduiding voor datum 3">
            <a:extLst>
              <a:ext uri="{FF2B5EF4-FFF2-40B4-BE49-F238E27FC236}">
                <a16:creationId xmlns:a16="http://schemas.microsoft.com/office/drawing/2014/main" id="{4F246220-D415-4E1C-896B-8FEC7CDA1E5B}"/>
              </a:ext>
            </a:extLst>
          </p:cNvPr>
          <p:cNvSpPr>
            <a:spLocks noGrp="1"/>
          </p:cNvSpPr>
          <p:nvPr>
            <p:ph type="dt" sz="half" idx="10"/>
          </p:nvPr>
        </p:nvSpPr>
        <p:spPr/>
        <p:txBody>
          <a:bodyPr/>
          <a:lstStyle/>
          <a:p>
            <a:fld id="{1F360904-632D-4428-B762-9ED2B3079DE4}" type="datetime1">
              <a:rPr lang="nl-NL" noProof="0" smtClean="0"/>
              <a:t>15-12-2022</a:t>
            </a:fld>
            <a:endParaRPr lang="nl-NL" noProof="0"/>
          </a:p>
        </p:txBody>
      </p:sp>
    </p:spTree>
    <p:extLst>
      <p:ext uri="{BB962C8B-B14F-4D97-AF65-F5344CB8AC3E}">
        <p14:creationId xmlns:p14="http://schemas.microsoft.com/office/powerpoint/2010/main" val="2917613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7D555-BC95-43F2-94EC-CF30B7949E3D}"/>
              </a:ext>
            </a:extLst>
          </p:cNvPr>
          <p:cNvSpPr>
            <a:spLocks noGrp="1"/>
          </p:cNvSpPr>
          <p:nvPr>
            <p:ph type="title"/>
          </p:nvPr>
        </p:nvSpPr>
        <p:spPr>
          <a:xfrm>
            <a:off x="2057397" y="983974"/>
            <a:ext cx="8004663" cy="905092"/>
          </a:xfrm>
        </p:spPr>
        <p:txBody>
          <a:bodyPr/>
          <a:lstStyle/>
          <a:p>
            <a:r>
              <a:rPr lang="nl-NL" dirty="0"/>
              <a:t>Personeelsbeleid – 4 x A</a:t>
            </a:r>
          </a:p>
        </p:txBody>
      </p:sp>
      <p:sp>
        <p:nvSpPr>
          <p:cNvPr id="3" name="Tijdelijke aanduiding voor inhoud 2">
            <a:extLst>
              <a:ext uri="{FF2B5EF4-FFF2-40B4-BE49-F238E27FC236}">
                <a16:creationId xmlns:a16="http://schemas.microsoft.com/office/drawing/2014/main" id="{0049C092-3A0E-4C20-AA5A-017F22423303}"/>
              </a:ext>
            </a:extLst>
          </p:cNvPr>
          <p:cNvSpPr>
            <a:spLocks noGrp="1"/>
          </p:cNvSpPr>
          <p:nvPr>
            <p:ph idx="1"/>
          </p:nvPr>
        </p:nvSpPr>
        <p:spPr>
          <a:xfrm>
            <a:off x="2057397" y="2471676"/>
            <a:ext cx="5814393" cy="3965714"/>
          </a:xfrm>
        </p:spPr>
        <p:txBody>
          <a:bodyPr/>
          <a:lstStyle/>
          <a:p>
            <a:pPr>
              <a:buFont typeface="Wingdings" panose="05000000000000000000" pitchFamily="2" charset="2"/>
              <a:buChar char="q"/>
            </a:pPr>
            <a:r>
              <a:rPr lang="nl-NL" sz="2400" dirty="0">
                <a:effectLst/>
                <a:latin typeface="Arial" panose="020B0604020202020204" pitchFamily="34" charset="0"/>
                <a:ea typeface="Times New Roman" panose="02020603050405020304" pitchFamily="18" charset="0"/>
                <a:cs typeface="Times New Roman" panose="02020603050405020304" pitchFamily="18" charset="0"/>
              </a:rPr>
              <a:t>  Arbeidsinhoud</a:t>
            </a:r>
          </a:p>
          <a:p>
            <a:pPr marL="0" indent="0">
              <a:buNone/>
            </a:pPr>
            <a:endParaRPr lang="nl-NL" sz="2400" dirty="0">
              <a:effectLst/>
              <a:latin typeface="Arial" panose="020B060402020202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nl-NL" sz="2400" dirty="0">
                <a:effectLst/>
                <a:latin typeface="Arial" panose="020B0604020202020204" pitchFamily="34" charset="0"/>
                <a:ea typeface="Times New Roman" panose="02020603050405020304" pitchFamily="18" charset="0"/>
                <a:cs typeface="Times New Roman" panose="02020603050405020304" pitchFamily="18" charset="0"/>
              </a:rPr>
              <a:t>  Arbeidsomstandigheden</a:t>
            </a:r>
            <a:br>
              <a:rPr lang="nl-NL" sz="2400" dirty="0">
                <a:effectLst/>
                <a:latin typeface="Arial" panose="020B0604020202020204" pitchFamily="34" charset="0"/>
                <a:ea typeface="Times New Roman" panose="02020603050405020304" pitchFamily="18" charset="0"/>
                <a:cs typeface="Times New Roman" panose="02020603050405020304" pitchFamily="18" charset="0"/>
              </a:rPr>
            </a:br>
            <a:endParaRPr lang="nl-NL" sz="2400" dirty="0">
              <a:effectLst/>
              <a:latin typeface="Arial" panose="020B060402020202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nl-NL" sz="2400" dirty="0">
                <a:effectLst/>
                <a:latin typeface="Arial" panose="020B0604020202020204" pitchFamily="34" charset="0"/>
                <a:ea typeface="Times New Roman" panose="02020603050405020304" pitchFamily="18" charset="0"/>
                <a:cs typeface="Times New Roman" panose="02020603050405020304" pitchFamily="18" charset="0"/>
              </a:rPr>
              <a:t>  Arbeidsverhoudingen</a:t>
            </a:r>
            <a:br>
              <a:rPr lang="nl-NL" sz="2400" dirty="0">
                <a:effectLst/>
                <a:latin typeface="Arial" panose="020B0604020202020204" pitchFamily="34" charset="0"/>
                <a:ea typeface="Times New Roman" panose="02020603050405020304" pitchFamily="18" charset="0"/>
                <a:cs typeface="Times New Roman" panose="02020603050405020304" pitchFamily="18" charset="0"/>
              </a:rPr>
            </a:br>
            <a:endParaRPr lang="nl-NL" sz="2400" dirty="0">
              <a:effectLst/>
              <a:latin typeface="Arial" panose="020B0604020202020204" pitchFamily="34" charset="0"/>
              <a:ea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nl-NL" sz="2400" dirty="0">
                <a:effectLst/>
                <a:latin typeface="Arial" panose="020B0604020202020204" pitchFamily="34" charset="0"/>
                <a:ea typeface="Times New Roman" panose="02020603050405020304" pitchFamily="18" charset="0"/>
                <a:cs typeface="Times New Roman" panose="02020603050405020304" pitchFamily="18" charset="0"/>
              </a:rPr>
              <a:t>  Arbeidsvoorwaarden</a:t>
            </a:r>
          </a:p>
          <a:p>
            <a:pPr marL="0" indent="0">
              <a:buNone/>
            </a:pPr>
            <a:endParaRPr lang="nl-NL" sz="2400" dirty="0">
              <a:latin typeface="Arial" panose="020B0604020202020204" pitchFamily="34" charset="0"/>
              <a:cs typeface="Times New Roman" panose="02020603050405020304" pitchFamily="18" charset="0"/>
            </a:endParaRPr>
          </a:p>
        </p:txBody>
      </p:sp>
      <p:sp>
        <p:nvSpPr>
          <p:cNvPr id="4" name="Tijdelijke aanduiding voor datum 3">
            <a:extLst>
              <a:ext uri="{FF2B5EF4-FFF2-40B4-BE49-F238E27FC236}">
                <a16:creationId xmlns:a16="http://schemas.microsoft.com/office/drawing/2014/main" id="{4F246220-D415-4E1C-896B-8FEC7CDA1E5B}"/>
              </a:ext>
            </a:extLst>
          </p:cNvPr>
          <p:cNvSpPr>
            <a:spLocks noGrp="1"/>
          </p:cNvSpPr>
          <p:nvPr>
            <p:ph type="dt" sz="half" idx="10"/>
          </p:nvPr>
        </p:nvSpPr>
        <p:spPr/>
        <p:txBody>
          <a:bodyPr/>
          <a:lstStyle/>
          <a:p>
            <a:fld id="{1F360904-632D-4428-B762-9ED2B3079DE4}" type="datetime1">
              <a:rPr lang="nl-NL" noProof="0" smtClean="0"/>
              <a:t>15-12-2022</a:t>
            </a:fld>
            <a:endParaRPr lang="nl-NL" noProof="0"/>
          </a:p>
        </p:txBody>
      </p:sp>
    </p:spTree>
    <p:extLst>
      <p:ext uri="{BB962C8B-B14F-4D97-AF65-F5344CB8AC3E}">
        <p14:creationId xmlns:p14="http://schemas.microsoft.com/office/powerpoint/2010/main" val="29565836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94436-7D20-4596-9591-86B06ABC98E9}"/>
              </a:ext>
            </a:extLst>
          </p:cNvPr>
          <p:cNvSpPr>
            <a:spLocks noGrp="1"/>
          </p:cNvSpPr>
          <p:nvPr>
            <p:ph type="title"/>
          </p:nvPr>
        </p:nvSpPr>
        <p:spPr>
          <a:xfrm>
            <a:off x="1490870" y="728663"/>
            <a:ext cx="8988636" cy="728603"/>
          </a:xfrm>
        </p:spPr>
        <p:txBody>
          <a:bodyPr/>
          <a:lstStyle/>
          <a:p>
            <a:r>
              <a:rPr lang="nl-NL" dirty="0"/>
              <a:t>Arbeidsinhoud </a:t>
            </a:r>
          </a:p>
        </p:txBody>
      </p:sp>
      <p:sp>
        <p:nvSpPr>
          <p:cNvPr id="3" name="Tijdelijke aanduiding voor inhoud 2">
            <a:extLst>
              <a:ext uri="{FF2B5EF4-FFF2-40B4-BE49-F238E27FC236}">
                <a16:creationId xmlns:a16="http://schemas.microsoft.com/office/drawing/2014/main" id="{E36D2A70-175A-4B59-8D4B-2183A9D829F5}"/>
              </a:ext>
            </a:extLst>
          </p:cNvPr>
          <p:cNvSpPr>
            <a:spLocks noGrp="1"/>
          </p:cNvSpPr>
          <p:nvPr>
            <p:ph idx="1"/>
          </p:nvPr>
        </p:nvSpPr>
        <p:spPr>
          <a:xfrm>
            <a:off x="1490869" y="2146852"/>
            <a:ext cx="9322905" cy="3982485"/>
          </a:xfrm>
        </p:spPr>
        <p:txBody>
          <a:bodyPr/>
          <a:lstStyle/>
          <a:p>
            <a:pPr marL="0" indent="0">
              <a:buNone/>
            </a:pPr>
            <a:r>
              <a:rPr lang="nl-NL" sz="2400" dirty="0">
                <a:effectLst/>
              </a:rPr>
              <a:t>Bij </a:t>
            </a:r>
            <a:r>
              <a:rPr lang="nl-NL" sz="2400" b="1" dirty="0">
                <a:effectLst/>
              </a:rPr>
              <a:t>arbeidsinhoud</a:t>
            </a:r>
            <a:r>
              <a:rPr lang="nl-NL" sz="2400" dirty="0">
                <a:effectLst/>
              </a:rPr>
              <a:t> gaat het over de aard, de structuur en de kenmerken van je werk. </a:t>
            </a:r>
          </a:p>
          <a:p>
            <a:pPr marL="0" indent="0">
              <a:buNone/>
            </a:pPr>
            <a:r>
              <a:rPr lang="nl-NL" sz="2400" dirty="0">
                <a:effectLst/>
              </a:rPr>
              <a:t>De werkzaamheden die iemand verricht. </a:t>
            </a:r>
          </a:p>
          <a:p>
            <a:endParaRPr lang="nl-NL" sz="2400" dirty="0"/>
          </a:p>
          <a:p>
            <a:endParaRPr lang="nl-NL" sz="2400" dirty="0">
              <a:effectLst/>
            </a:endParaRPr>
          </a:p>
          <a:p>
            <a:r>
              <a:rPr lang="nl-NL" sz="2400" dirty="0"/>
              <a:t>Welke taken ga je uitvoeren?</a:t>
            </a:r>
          </a:p>
          <a:p>
            <a:r>
              <a:rPr lang="nl-NL" sz="2400" dirty="0"/>
              <a:t>Waarvoor ben jij verantwoordelijk?</a:t>
            </a:r>
          </a:p>
          <a:p>
            <a:pPr marL="0" indent="0">
              <a:buNone/>
            </a:pPr>
            <a:endParaRPr lang="nl-NL" dirty="0"/>
          </a:p>
        </p:txBody>
      </p:sp>
      <p:sp>
        <p:nvSpPr>
          <p:cNvPr id="4" name="Tijdelijke aanduiding voor datum 3">
            <a:extLst>
              <a:ext uri="{FF2B5EF4-FFF2-40B4-BE49-F238E27FC236}">
                <a16:creationId xmlns:a16="http://schemas.microsoft.com/office/drawing/2014/main" id="{B5C3D12E-A802-47EB-97FA-6069933928DE}"/>
              </a:ext>
            </a:extLst>
          </p:cNvPr>
          <p:cNvSpPr>
            <a:spLocks noGrp="1"/>
          </p:cNvSpPr>
          <p:nvPr>
            <p:ph type="dt" sz="half" idx="10"/>
          </p:nvPr>
        </p:nvSpPr>
        <p:spPr/>
        <p:txBody>
          <a:bodyPr/>
          <a:lstStyle/>
          <a:p>
            <a:fld id="{1F360904-632D-4428-B762-9ED2B3079DE4}" type="datetime1">
              <a:rPr lang="nl-NL" noProof="0" smtClean="0"/>
              <a:t>15-12-2022</a:t>
            </a:fld>
            <a:endParaRPr lang="nl-NL" noProof="0"/>
          </a:p>
        </p:txBody>
      </p:sp>
    </p:spTree>
    <p:extLst>
      <p:ext uri="{BB962C8B-B14F-4D97-AF65-F5344CB8AC3E}">
        <p14:creationId xmlns:p14="http://schemas.microsoft.com/office/powerpoint/2010/main" val="101860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A88D31-E1CE-42E9-A0C2-BBC2A2A4E2BD}"/>
              </a:ext>
            </a:extLst>
          </p:cNvPr>
          <p:cNvSpPr>
            <a:spLocks noGrp="1"/>
          </p:cNvSpPr>
          <p:nvPr>
            <p:ph type="title"/>
          </p:nvPr>
        </p:nvSpPr>
        <p:spPr>
          <a:xfrm>
            <a:off x="1969428" y="684205"/>
            <a:ext cx="8253141" cy="1160403"/>
          </a:xfrm>
        </p:spPr>
        <p:txBody>
          <a:bodyPr/>
          <a:lstStyle/>
          <a:p>
            <a:r>
              <a:rPr lang="nl-NL" dirty="0"/>
              <a:t>Arbeidsomstandigheden</a:t>
            </a:r>
          </a:p>
        </p:txBody>
      </p:sp>
      <p:sp>
        <p:nvSpPr>
          <p:cNvPr id="3" name="Tijdelijke aanduiding voor inhoud 2">
            <a:extLst>
              <a:ext uri="{FF2B5EF4-FFF2-40B4-BE49-F238E27FC236}">
                <a16:creationId xmlns:a16="http://schemas.microsoft.com/office/drawing/2014/main" id="{64AD2315-1CEE-475A-9CC5-16D1AC68C5B5}"/>
              </a:ext>
            </a:extLst>
          </p:cNvPr>
          <p:cNvSpPr>
            <a:spLocks noGrp="1"/>
          </p:cNvSpPr>
          <p:nvPr>
            <p:ph idx="1"/>
          </p:nvPr>
        </p:nvSpPr>
        <p:spPr>
          <a:xfrm>
            <a:off x="1969427" y="1844608"/>
            <a:ext cx="8725077" cy="4284729"/>
          </a:xfrm>
        </p:spPr>
        <p:txBody>
          <a:bodyPr/>
          <a:lstStyle/>
          <a:p>
            <a:pPr marL="0" indent="0">
              <a:buNone/>
            </a:pPr>
            <a:r>
              <a:rPr lang="nl-NL" sz="2400" dirty="0">
                <a:effectLst/>
              </a:rPr>
              <a:t>Arbeidsomstandigheden zijn het fysieke, sociale en psychologische klimaat waarin wordt gewerkt. </a:t>
            </a:r>
          </a:p>
          <a:p>
            <a:pPr marL="0" indent="0">
              <a:buNone/>
            </a:pPr>
            <a:r>
              <a:rPr lang="nl-NL" sz="2400" dirty="0">
                <a:effectLst/>
              </a:rPr>
              <a:t>Deze kunnen worden onderscheiden van de </a:t>
            </a:r>
            <a:r>
              <a:rPr lang="nl-NL" sz="2400" u="sng" dirty="0">
                <a:effectLst/>
              </a:rPr>
              <a:t>primaire</a:t>
            </a:r>
            <a:r>
              <a:rPr lang="nl-NL" sz="2400" dirty="0">
                <a:effectLst/>
              </a:rPr>
              <a:t> en </a:t>
            </a:r>
            <a:r>
              <a:rPr lang="nl-NL" sz="2400" u="sng" dirty="0">
                <a:effectLst/>
              </a:rPr>
              <a:t>secundaire arbeidsvoorwaarden </a:t>
            </a:r>
            <a:r>
              <a:rPr lang="nl-NL" sz="1600" dirty="0">
                <a:effectLst/>
              </a:rPr>
              <a:t>(zie toelichting latere dia’s). </a:t>
            </a:r>
          </a:p>
          <a:p>
            <a:pPr marL="0" indent="0">
              <a:buNone/>
            </a:pPr>
            <a:endParaRPr lang="nl-NL" sz="1600" dirty="0"/>
          </a:p>
          <a:p>
            <a:pPr marL="0" indent="0">
              <a:buNone/>
            </a:pPr>
            <a:r>
              <a:rPr lang="nl-NL" sz="2400" dirty="0">
                <a:effectLst/>
              </a:rPr>
              <a:t>Het woord "arbeidsomstandigheden" wordt vaak verkort tot Arbo, onder andere in wetgeving. </a:t>
            </a:r>
          </a:p>
          <a:p>
            <a:pPr marL="0" indent="0">
              <a:buNone/>
            </a:pPr>
            <a:endParaRPr lang="nl-NL" sz="2400" dirty="0">
              <a:effectLst/>
            </a:endParaRPr>
          </a:p>
          <a:p>
            <a:r>
              <a:rPr lang="nl-NL" sz="2400" dirty="0"/>
              <a:t>Waar ga jij jou taken uitvoeren?</a:t>
            </a:r>
          </a:p>
          <a:p>
            <a:r>
              <a:rPr lang="nl-NL" sz="2400" dirty="0">
                <a:effectLst/>
              </a:rPr>
              <a:t>Hoe ga je deze taken uitvoeren?</a:t>
            </a:r>
          </a:p>
          <a:p>
            <a:r>
              <a:rPr lang="nl-NL" sz="2400" dirty="0"/>
              <a:t>Onder welke omstandigheden ga je je taken uitvoeren?</a:t>
            </a:r>
            <a:endParaRPr lang="nl-NL" sz="2400" dirty="0">
              <a:effectLst/>
            </a:endParaRPr>
          </a:p>
          <a:p>
            <a:pPr marL="0" indent="0">
              <a:buNone/>
            </a:pPr>
            <a:endParaRPr lang="nl-NL" dirty="0"/>
          </a:p>
        </p:txBody>
      </p:sp>
      <p:sp>
        <p:nvSpPr>
          <p:cNvPr id="4" name="Tijdelijke aanduiding voor datum 3">
            <a:extLst>
              <a:ext uri="{FF2B5EF4-FFF2-40B4-BE49-F238E27FC236}">
                <a16:creationId xmlns:a16="http://schemas.microsoft.com/office/drawing/2014/main" id="{8488EACA-7C2E-4AEE-AA4B-B1EDD4BC0AF5}"/>
              </a:ext>
            </a:extLst>
          </p:cNvPr>
          <p:cNvSpPr>
            <a:spLocks noGrp="1"/>
          </p:cNvSpPr>
          <p:nvPr>
            <p:ph type="dt" sz="half" idx="10"/>
          </p:nvPr>
        </p:nvSpPr>
        <p:spPr/>
        <p:txBody>
          <a:bodyPr/>
          <a:lstStyle/>
          <a:p>
            <a:fld id="{1F360904-632D-4428-B762-9ED2B3079DE4}" type="datetime1">
              <a:rPr lang="nl-NL" noProof="0" smtClean="0"/>
              <a:t>15-12-2022</a:t>
            </a:fld>
            <a:endParaRPr lang="nl-NL" noProof="0"/>
          </a:p>
        </p:txBody>
      </p:sp>
    </p:spTree>
    <p:extLst>
      <p:ext uri="{BB962C8B-B14F-4D97-AF65-F5344CB8AC3E}">
        <p14:creationId xmlns:p14="http://schemas.microsoft.com/office/powerpoint/2010/main" val="3083006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283E29-0ECF-45CA-A28E-D88872BF6F3E}"/>
              </a:ext>
            </a:extLst>
          </p:cNvPr>
          <p:cNvSpPr>
            <a:spLocks noGrp="1"/>
          </p:cNvSpPr>
          <p:nvPr>
            <p:ph type="title"/>
          </p:nvPr>
        </p:nvSpPr>
        <p:spPr>
          <a:xfrm>
            <a:off x="1775618" y="867387"/>
            <a:ext cx="8640767" cy="1160403"/>
          </a:xfrm>
        </p:spPr>
        <p:txBody>
          <a:bodyPr/>
          <a:lstStyle/>
          <a:p>
            <a:r>
              <a:rPr lang="nl-NL" dirty="0"/>
              <a:t>Arbeidsverhoudingen</a:t>
            </a:r>
          </a:p>
        </p:txBody>
      </p:sp>
      <p:sp>
        <p:nvSpPr>
          <p:cNvPr id="3" name="Tijdelijke aanduiding voor inhoud 2">
            <a:extLst>
              <a:ext uri="{FF2B5EF4-FFF2-40B4-BE49-F238E27FC236}">
                <a16:creationId xmlns:a16="http://schemas.microsoft.com/office/drawing/2014/main" id="{E0420986-62C9-4F03-8D68-8C8160072936}"/>
              </a:ext>
            </a:extLst>
          </p:cNvPr>
          <p:cNvSpPr>
            <a:spLocks noGrp="1"/>
          </p:cNvSpPr>
          <p:nvPr>
            <p:ph idx="1"/>
          </p:nvPr>
        </p:nvSpPr>
        <p:spPr>
          <a:xfrm>
            <a:off x="1775615" y="1772241"/>
            <a:ext cx="9022524" cy="4740550"/>
          </a:xfrm>
        </p:spPr>
        <p:txBody>
          <a:bodyPr/>
          <a:lstStyle/>
          <a:p>
            <a:pPr marL="0" indent="0">
              <a:buNone/>
            </a:pPr>
            <a:r>
              <a:rPr lang="nl-NL" sz="2000" b="1" dirty="0">
                <a:effectLst/>
              </a:rPr>
              <a:t>Arbeidsverhoudingen</a:t>
            </a:r>
            <a:r>
              <a:rPr lang="nl-NL" sz="2000" dirty="0">
                <a:effectLst/>
              </a:rPr>
              <a:t> zijn de betrekkingen tussen werkgevers en werknemers en in een aantal gevallen ook de overheid. </a:t>
            </a:r>
            <a:r>
              <a:rPr lang="nl-NL" sz="2000" b="1" dirty="0">
                <a:effectLst/>
              </a:rPr>
              <a:t>Arbeidsverhoudingen</a:t>
            </a:r>
            <a:r>
              <a:rPr lang="nl-NL" sz="2000" dirty="0">
                <a:effectLst/>
              </a:rPr>
              <a:t> (</a:t>
            </a:r>
            <a:r>
              <a:rPr lang="nl-NL" sz="2000" dirty="0" err="1">
                <a:effectLst/>
              </a:rPr>
              <a:t>industrial</a:t>
            </a:r>
            <a:r>
              <a:rPr lang="nl-NL" sz="2000" dirty="0">
                <a:effectLst/>
              </a:rPr>
              <a:t> relations) spelen zich af op het collectieve niveau, terwijl de arbeidsrelatie (</a:t>
            </a:r>
            <a:r>
              <a:rPr lang="nl-NL" sz="2000" dirty="0" err="1">
                <a:effectLst/>
              </a:rPr>
              <a:t>employment</a:t>
            </a:r>
            <a:r>
              <a:rPr lang="nl-NL" sz="2000" dirty="0">
                <a:effectLst/>
              </a:rPr>
              <a:t> relations) het individuele niveau betreft.</a:t>
            </a:r>
          </a:p>
          <a:p>
            <a:pPr marL="0" indent="0" algn="l" fontAlgn="base">
              <a:buNone/>
            </a:pPr>
            <a:r>
              <a:rPr lang="nl-NL" sz="2000" b="0" i="0" dirty="0">
                <a:solidFill>
                  <a:srgbClr val="000000"/>
                </a:solidFill>
                <a:effectLst/>
              </a:rPr>
              <a:t>Een </a:t>
            </a:r>
            <a:r>
              <a:rPr lang="nl-NL" sz="2000" b="1" i="0" dirty="0">
                <a:solidFill>
                  <a:srgbClr val="000000"/>
                </a:solidFill>
                <a:effectLst/>
              </a:rPr>
              <a:t>arbeidsverhouding</a:t>
            </a:r>
            <a:r>
              <a:rPr lang="nl-NL" sz="2000" b="0" i="0" dirty="0">
                <a:solidFill>
                  <a:srgbClr val="000000"/>
                </a:solidFill>
                <a:effectLst/>
              </a:rPr>
              <a:t> is een overeenkomst waarbij de werknemer zich ten aanzien van de werkgever verbindt om gedurende enige tijd, tegen loon arbeid te verrichten.</a:t>
            </a:r>
          </a:p>
          <a:p>
            <a:pPr marL="0" indent="0" algn="l" fontAlgn="base">
              <a:buNone/>
            </a:pPr>
            <a:r>
              <a:rPr lang="nl-NL" sz="2000" b="0" i="0" dirty="0">
                <a:solidFill>
                  <a:srgbClr val="000000"/>
                </a:solidFill>
                <a:effectLst/>
              </a:rPr>
              <a:t>Bij een arbeidsverhouding moet het gaan om een dienstbetrekking. </a:t>
            </a:r>
            <a:r>
              <a:rPr lang="nl-NL" sz="1600" b="0" i="0" dirty="0">
                <a:solidFill>
                  <a:srgbClr val="000000"/>
                </a:solidFill>
                <a:effectLst/>
              </a:rPr>
              <a:t>Dat wil zeggen dat er sprake moet zijn van een gezagsverhouding, er moet sprake zijn van persoonlijke arbeid (dus de werknemer kan niet iemand anders inschakelen om het werk te doen) en er moet sprake zijn van loon. Als voldaan is aan deze drie voorwaarden, is er sprake van een dienstbetrekking en dus van een arbeidsovereenkomst.</a:t>
            </a:r>
          </a:p>
          <a:p>
            <a:pPr marL="0" indent="0">
              <a:buNone/>
            </a:pPr>
            <a:endParaRPr lang="nl-NL" sz="2000" dirty="0">
              <a:effectLst/>
            </a:endParaRPr>
          </a:p>
          <a:p>
            <a:r>
              <a:rPr lang="nl-NL" sz="2000" dirty="0"/>
              <a:t>Wie is verantwoordelijk voor wat?</a:t>
            </a:r>
          </a:p>
          <a:p>
            <a:r>
              <a:rPr lang="nl-NL" sz="2000" dirty="0"/>
              <a:t>Hoe gaan we met elkaar om?</a:t>
            </a:r>
          </a:p>
          <a:p>
            <a:r>
              <a:rPr lang="nl-NL" sz="2000" dirty="0"/>
              <a:t>Wie spreekt wie op wat aan?</a:t>
            </a:r>
          </a:p>
          <a:p>
            <a:pPr marL="0" indent="0">
              <a:buNone/>
            </a:pPr>
            <a:endParaRPr lang="nl-NL" dirty="0"/>
          </a:p>
        </p:txBody>
      </p:sp>
      <p:sp>
        <p:nvSpPr>
          <p:cNvPr id="4" name="Tijdelijke aanduiding voor datum 3">
            <a:extLst>
              <a:ext uri="{FF2B5EF4-FFF2-40B4-BE49-F238E27FC236}">
                <a16:creationId xmlns:a16="http://schemas.microsoft.com/office/drawing/2014/main" id="{1468E794-FAC3-4D88-98C5-611F21B752EC}"/>
              </a:ext>
            </a:extLst>
          </p:cNvPr>
          <p:cNvSpPr>
            <a:spLocks noGrp="1"/>
          </p:cNvSpPr>
          <p:nvPr>
            <p:ph type="dt" sz="half" idx="10"/>
          </p:nvPr>
        </p:nvSpPr>
        <p:spPr/>
        <p:txBody>
          <a:bodyPr/>
          <a:lstStyle/>
          <a:p>
            <a:fld id="{1F360904-632D-4428-B762-9ED2B3079DE4}" type="datetime1">
              <a:rPr lang="nl-NL" noProof="0" smtClean="0"/>
              <a:t>15-12-2022</a:t>
            </a:fld>
            <a:endParaRPr lang="nl-NL" noProof="0"/>
          </a:p>
        </p:txBody>
      </p:sp>
    </p:spTree>
    <p:extLst>
      <p:ext uri="{BB962C8B-B14F-4D97-AF65-F5344CB8AC3E}">
        <p14:creationId xmlns:p14="http://schemas.microsoft.com/office/powerpoint/2010/main" val="3933990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E50400-CF16-4CB6-9810-941FD6C9FB22}"/>
              </a:ext>
            </a:extLst>
          </p:cNvPr>
          <p:cNvSpPr>
            <a:spLocks noGrp="1"/>
          </p:cNvSpPr>
          <p:nvPr>
            <p:ph type="title"/>
          </p:nvPr>
        </p:nvSpPr>
        <p:spPr>
          <a:xfrm>
            <a:off x="1401416" y="296863"/>
            <a:ext cx="9078089" cy="1160403"/>
          </a:xfrm>
        </p:spPr>
        <p:txBody>
          <a:bodyPr/>
          <a:lstStyle/>
          <a:p>
            <a:r>
              <a:rPr lang="nl-NL" dirty="0"/>
              <a:t>Arbeidsvoorwaarden</a:t>
            </a:r>
          </a:p>
        </p:txBody>
      </p:sp>
      <p:sp>
        <p:nvSpPr>
          <p:cNvPr id="3" name="Tijdelijke aanduiding voor inhoud 2">
            <a:extLst>
              <a:ext uri="{FF2B5EF4-FFF2-40B4-BE49-F238E27FC236}">
                <a16:creationId xmlns:a16="http://schemas.microsoft.com/office/drawing/2014/main" id="{95801A8C-B2C0-48B0-9929-CD46243EC0A1}"/>
              </a:ext>
            </a:extLst>
          </p:cNvPr>
          <p:cNvSpPr>
            <a:spLocks noGrp="1"/>
          </p:cNvSpPr>
          <p:nvPr>
            <p:ph idx="1"/>
          </p:nvPr>
        </p:nvSpPr>
        <p:spPr>
          <a:xfrm>
            <a:off x="1401416" y="1284908"/>
            <a:ext cx="9919255" cy="5148262"/>
          </a:xfrm>
        </p:spPr>
        <p:txBody>
          <a:bodyPr/>
          <a:lstStyle/>
          <a:p>
            <a:pPr marL="0" indent="0">
              <a:buNone/>
            </a:pPr>
            <a:r>
              <a:rPr lang="nl-NL" sz="2400" u="sng" dirty="0">
                <a:effectLst/>
              </a:rPr>
              <a:t>Primaire arbeidsvoorwaarden </a:t>
            </a:r>
            <a:r>
              <a:rPr lang="nl-NL" sz="2400" dirty="0">
                <a:effectLst/>
              </a:rPr>
              <a:t>zijn de zaken waarover </a:t>
            </a:r>
            <a:r>
              <a:rPr lang="nl-NL" sz="2400" dirty="0"/>
              <a:t>de </a:t>
            </a:r>
            <a:r>
              <a:rPr lang="nl-NL" sz="2400" dirty="0">
                <a:effectLst/>
              </a:rPr>
              <a:t>werkgever en werknemer bijna altijd afspraken maken. Zoals het salaris dat verdiend gaat worden of het aantal te werken uren. </a:t>
            </a:r>
          </a:p>
          <a:p>
            <a:pPr marL="0" indent="0">
              <a:buNone/>
            </a:pPr>
            <a:r>
              <a:rPr lang="nl-NL" sz="2400" dirty="0">
                <a:effectLst/>
              </a:rPr>
              <a:t>De </a:t>
            </a:r>
            <a:r>
              <a:rPr lang="nl-NL" sz="2400" u="sng" dirty="0">
                <a:effectLst/>
              </a:rPr>
              <a:t>secundaire arbeidsvoorwaarden </a:t>
            </a:r>
            <a:r>
              <a:rPr lang="nl-NL" sz="2400" dirty="0">
                <a:effectLst/>
              </a:rPr>
              <a:t>zijn de voorwaarden die daar bovenop komen. </a:t>
            </a:r>
          </a:p>
          <a:p>
            <a:pPr marL="0" indent="0">
              <a:buNone/>
            </a:pPr>
            <a:r>
              <a:rPr lang="nl-NL" sz="2400" dirty="0">
                <a:effectLst/>
              </a:rPr>
              <a:t>Enkele voorbeelden van secundaire arbeidsvoorwaarden zijn: 1. reiskostenvergoedingen; 2. verlofdagen; 3. een (deels) betaalde opleiding. </a:t>
            </a:r>
          </a:p>
          <a:p>
            <a:pPr marL="0" indent="0">
              <a:buNone/>
            </a:pPr>
            <a:endParaRPr lang="nl-NL" sz="2400" dirty="0">
              <a:effectLst/>
            </a:endParaRPr>
          </a:p>
          <a:p>
            <a:r>
              <a:rPr lang="nl-NL" sz="2400" dirty="0"/>
              <a:t>Wat wordt het salaris?</a:t>
            </a:r>
          </a:p>
          <a:p>
            <a:r>
              <a:rPr lang="nl-NL" sz="2400" dirty="0"/>
              <a:t>Hoeveel uren ga je werken?</a:t>
            </a:r>
          </a:p>
          <a:p>
            <a:r>
              <a:rPr lang="nl-NL" sz="2400" dirty="0"/>
              <a:t>Welke secundaire arbeidsvoorwaarden heb je?</a:t>
            </a:r>
          </a:p>
          <a:p>
            <a:r>
              <a:rPr lang="nl-NL" sz="2400" dirty="0"/>
              <a:t>Hoeveel vakantiedagen / verlofdagen heb je?</a:t>
            </a:r>
          </a:p>
          <a:p>
            <a:r>
              <a:rPr lang="nl-NL" sz="2400" dirty="0"/>
              <a:t>Krijg je reiskostenvergoeding?</a:t>
            </a:r>
          </a:p>
          <a:p>
            <a:r>
              <a:rPr lang="nl-NL" sz="2400" dirty="0"/>
              <a:t>Mag je een opleiding volgen?</a:t>
            </a:r>
          </a:p>
          <a:p>
            <a:pPr marL="0" indent="0">
              <a:buNone/>
            </a:pPr>
            <a:endParaRPr lang="nl-NL" dirty="0"/>
          </a:p>
        </p:txBody>
      </p:sp>
      <p:sp>
        <p:nvSpPr>
          <p:cNvPr id="4" name="Tijdelijke aanduiding voor datum 3">
            <a:extLst>
              <a:ext uri="{FF2B5EF4-FFF2-40B4-BE49-F238E27FC236}">
                <a16:creationId xmlns:a16="http://schemas.microsoft.com/office/drawing/2014/main" id="{16D881D0-37FC-4D2D-A017-869D090F4444}"/>
              </a:ext>
            </a:extLst>
          </p:cNvPr>
          <p:cNvSpPr>
            <a:spLocks noGrp="1"/>
          </p:cNvSpPr>
          <p:nvPr>
            <p:ph type="dt" sz="half" idx="10"/>
          </p:nvPr>
        </p:nvSpPr>
        <p:spPr/>
        <p:txBody>
          <a:bodyPr/>
          <a:lstStyle/>
          <a:p>
            <a:fld id="{1F360904-632D-4428-B762-9ED2B3079DE4}" type="datetime1">
              <a:rPr lang="nl-NL" noProof="0" smtClean="0"/>
              <a:t>15-12-2022</a:t>
            </a:fld>
            <a:endParaRPr lang="nl-NL" noProof="0"/>
          </a:p>
        </p:txBody>
      </p:sp>
    </p:spTree>
    <p:extLst>
      <p:ext uri="{BB962C8B-B14F-4D97-AF65-F5344CB8AC3E}">
        <p14:creationId xmlns:p14="http://schemas.microsoft.com/office/powerpoint/2010/main" val="2064392017"/>
      </p:ext>
    </p:extLst>
  </p:cSld>
  <p:clrMapOvr>
    <a:masterClrMapping/>
  </p:clrMapOvr>
</p:sld>
</file>

<file path=ppt/theme/theme1.xml><?xml version="1.0" encoding="utf-8"?>
<a:theme xmlns:a="http://schemas.openxmlformats.org/drawingml/2006/main" name="Yuverta">
  <a:themeElements>
    <a:clrScheme name="Yuverta">
      <a:dk1>
        <a:srgbClr val="000644"/>
      </a:dk1>
      <a:lt1>
        <a:sysClr val="window" lastClr="FFFFFF"/>
      </a:lt1>
      <a:dk2>
        <a:srgbClr val="000644"/>
      </a:dk2>
      <a:lt2>
        <a:srgbClr val="FFFFFF"/>
      </a:lt2>
      <a:accent1>
        <a:srgbClr val="A7FF00"/>
      </a:accent1>
      <a:accent2>
        <a:srgbClr val="000644"/>
      </a:accent2>
      <a:accent3>
        <a:srgbClr val="B1B8B8"/>
      </a:accent3>
      <a:accent4>
        <a:srgbClr val="B8A1FF"/>
      </a:accent4>
      <a:accent5>
        <a:srgbClr val="FF2F00"/>
      </a:accent5>
      <a:accent6>
        <a:srgbClr val="7CCBFF"/>
      </a:accent6>
      <a:hlink>
        <a:srgbClr val="B1B8B8"/>
      </a:hlink>
      <a:folHlink>
        <a:srgbClr val="B1B8B8"/>
      </a:folHlink>
    </a:clrScheme>
    <a:fontScheme name="Yuverta">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uverta.potx" id="{0635E91E-FBA7-4A8B-B522-53C4FF720AC5}" vid="{81EEE544-BE30-41B1-B76B-26E0C066DFE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3db1c64-d159-475e-a504-7a3da4935d8c" xsi:nil="true"/>
    <lcf76f155ced4ddcb4097134ff3c332f xmlns="4aa6b8cd-8aaf-473e-973b-57fcbd5fd69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01119B704A48046A64124561FF3B3FF" ma:contentTypeVersion="16" ma:contentTypeDescription="Een nieuw document maken." ma:contentTypeScope="" ma:versionID="4963480d60e3c700766e9c9bad4b843a">
  <xsd:schema xmlns:xsd="http://www.w3.org/2001/XMLSchema" xmlns:xs="http://www.w3.org/2001/XMLSchema" xmlns:p="http://schemas.microsoft.com/office/2006/metadata/properties" xmlns:ns2="53db1c64-d159-475e-a504-7a3da4935d8c" xmlns:ns3="4aa6b8cd-8aaf-473e-973b-57fcbd5fd695" targetNamespace="http://schemas.microsoft.com/office/2006/metadata/properties" ma:root="true" ma:fieldsID="23e4b6a6763d1e6a05f47f15a1973a50" ns2:_="" ns3:_="">
    <xsd:import namespace="53db1c64-d159-475e-a504-7a3da4935d8c"/>
    <xsd:import namespace="4aa6b8cd-8aaf-473e-973b-57fcbd5fd69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db1c64-d159-475e-a504-7a3da4935d8c" elementFormDefault="qualified">
    <xsd:import namespace="http://schemas.microsoft.com/office/2006/documentManagement/types"/>
    <xsd:import namespace="http://schemas.microsoft.com/office/infopath/2007/PartnerControls"/>
    <xsd:element name="SharedWithUsers" ma:index="8" nillable="true" ma:displayName="Gedeeld met"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2" nillable="true" ma:displayName="Taxonomy Catch All Column" ma:hidden="true" ma:list="{8adf19bf-6629-424b-bbf1-66258e55c0c5}" ma:internalName="TaxCatchAll" ma:showField="CatchAllData" ma:web="53db1c64-d159-475e-a504-7a3da4935d8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aa6b8cd-8aaf-473e-973b-57fcbd5fd69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3B809E-9840-4F61-A777-0ECC9F692F13}">
  <ds:schemaRefs>
    <ds:schemaRef ds:uri="http://schemas.microsoft.com/office/2006/metadata/properties"/>
    <ds:schemaRef ds:uri="http://schemas.microsoft.com/office/infopath/2007/PartnerControls"/>
    <ds:schemaRef ds:uri="53db1c64-d159-475e-a504-7a3da4935d8c"/>
    <ds:schemaRef ds:uri="4aa6b8cd-8aaf-473e-973b-57fcbd5fd695"/>
  </ds:schemaRefs>
</ds:datastoreItem>
</file>

<file path=customXml/itemProps2.xml><?xml version="1.0" encoding="utf-8"?>
<ds:datastoreItem xmlns:ds="http://schemas.openxmlformats.org/officeDocument/2006/customXml" ds:itemID="{A86237EC-882E-464D-B883-6160A90D53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db1c64-d159-475e-a504-7a3da4935d8c"/>
    <ds:schemaRef ds:uri="4aa6b8cd-8aaf-473e-973b-57fcbd5fd6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1B2D58-936F-4BD2-8FE1-199ADA5CFC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Yuverta</Template>
  <TotalTime>8843</TotalTime>
  <Words>639</Words>
  <Application>Microsoft Office PowerPoint</Application>
  <PresentationFormat>Breedbeeld</PresentationFormat>
  <Paragraphs>106</Paragraphs>
  <Slides>12</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Arial Black</vt:lpstr>
      <vt:lpstr>Calibri</vt:lpstr>
      <vt:lpstr>Wingdings</vt:lpstr>
      <vt:lpstr>Yuverta</vt:lpstr>
      <vt:lpstr>PowerPoint-presentatie</vt:lpstr>
      <vt:lpstr>Personeel</vt:lpstr>
      <vt:lpstr>Personeel</vt:lpstr>
      <vt:lpstr>Personeel</vt:lpstr>
      <vt:lpstr>Personeelsbeleid – 4 x A</vt:lpstr>
      <vt:lpstr>Arbeidsinhoud </vt:lpstr>
      <vt:lpstr>Arbeidsomstandigheden</vt:lpstr>
      <vt:lpstr>Arbeidsverhoudingen</vt:lpstr>
      <vt:lpstr>Arbeidsvoorwaarden</vt:lpstr>
      <vt:lpstr> *) Toelichting:</vt:lpstr>
      <vt:lpstr>Vereniging Bloemist winkeliers</vt:lpstr>
      <vt:lpstr>Personeelsadvertentie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Branca Pokorny</dc:creator>
  <dc:description>Template by HQ Solutions</dc:description>
  <cp:lastModifiedBy>Jacintha Westerink</cp:lastModifiedBy>
  <cp:revision>34</cp:revision>
  <dcterms:created xsi:type="dcterms:W3CDTF">2021-03-01T11:59:21Z</dcterms:created>
  <dcterms:modified xsi:type="dcterms:W3CDTF">2022-12-15T09:13:55Z</dcterms:modified>
  <cp:version>002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0x010100401119B704A48046A64124561FF3B3FF</vt:lpwstr>
  </property>
</Properties>
</file>